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2" r:id="rId7"/>
    <p:sldId id="264" r:id="rId8"/>
    <p:sldId id="263" r:id="rId9"/>
    <p:sldId id="267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30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20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44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612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35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178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62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74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7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94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48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05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90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48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94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62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A637-ACB2-47B2-AF38-AF6C5F64F399}" type="datetimeFigureOut">
              <a:rPr lang="it-IT" smtClean="0"/>
              <a:t>01/02/21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06FC85-09F2-4394-9603-8B33648A8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02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ruzione.it/educazione_civica/allegati/Linee_guida_educazione_civica_dopoCSPI.pdf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ur.gov.it/documents/20182/0/Indicazioni+nazionali+e+nuovi+scenari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p.it/wp-content/uploads/2018/10/2018_10_30-nuove-competenze-chiave-UE_2018_riflessioni-ANP.pdf" TargetMode="External"/><Relationship Id="rId2" Type="http://schemas.openxmlformats.org/officeDocument/2006/relationships/hyperlink" Target="https://www.istruzione.it/scuola_digitale/allegati/Materiali/pnsd-layout-30.10-WEB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nerazioniconnesse.it/site/_file/documenti/ECD/ECD-sillabo.pdf" TargetMode="External"/><Relationship Id="rId2" Type="http://schemas.openxmlformats.org/officeDocument/2006/relationships/hyperlink" Target="https://archivio.pubblica.istruzione.it/normativa/2007/allegati/all2_dm139new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2" y="378135"/>
            <a:ext cx="8910243" cy="6146418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it-IT" sz="11200" b="1" dirty="0">
                <a:solidFill>
                  <a:schemeClr val="tx1"/>
                </a:solidFill>
              </a:rPr>
              <a:t>LABORATORI FORMATIVI</a:t>
            </a:r>
          </a:p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it-IT" sz="11200" b="1" dirty="0">
                <a:solidFill>
                  <a:schemeClr val="tx1"/>
                </a:solidFill>
              </a:rPr>
              <a:t>DOCENTI NEO IMMESSI </a:t>
            </a:r>
          </a:p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it-IT" sz="11200" b="1" dirty="0" err="1">
                <a:solidFill>
                  <a:schemeClr val="tx1"/>
                </a:solidFill>
              </a:rPr>
              <a:t>a.s.</a:t>
            </a:r>
            <a:r>
              <a:rPr lang="it-IT" sz="11200" b="1" dirty="0">
                <a:solidFill>
                  <a:schemeClr val="tx1"/>
                </a:solidFill>
              </a:rPr>
              <a:t> 2020/2021</a:t>
            </a:r>
          </a:p>
          <a:p>
            <a:pPr algn="ctr">
              <a:lnSpc>
                <a:spcPct val="170000"/>
              </a:lnSpc>
              <a:spcBef>
                <a:spcPts val="0"/>
              </a:spcBef>
            </a:pPr>
            <a:endParaRPr lang="it-IT" sz="5100" b="1" dirty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it-IT" sz="11200" b="1" dirty="0">
                <a:solidFill>
                  <a:schemeClr val="accent2">
                    <a:lumMod val="75000"/>
                  </a:schemeClr>
                </a:solidFill>
              </a:rPr>
              <a:t>Lo sviluppo delle competenze digitali degli studenti, l’uso responsabile di internet, la protezione dei dati personali, il contrasto al cyberbullismo. </a:t>
            </a:r>
          </a:p>
          <a:p>
            <a:pPr algn="ctr">
              <a:lnSpc>
                <a:spcPct val="170000"/>
              </a:lnSpc>
              <a:spcBef>
                <a:spcPts val="0"/>
              </a:spcBef>
            </a:pPr>
            <a:endParaRPr lang="it-IT" sz="9600" b="1" dirty="0">
              <a:solidFill>
                <a:schemeClr val="tx1"/>
              </a:solidFill>
            </a:endParaRPr>
          </a:p>
          <a:p>
            <a:r>
              <a:rPr lang="it-IT" sz="9600" b="1" dirty="0">
                <a:solidFill>
                  <a:schemeClr val="tx1"/>
                </a:solidFill>
              </a:rPr>
              <a:t>Formatrice: Alessandra Alessandri</a:t>
            </a:r>
          </a:p>
        </p:txBody>
      </p:sp>
    </p:spTree>
    <p:extLst>
      <p:ext uri="{BB962C8B-B14F-4D97-AF65-F5344CB8AC3E}">
        <p14:creationId xmlns:p14="http://schemas.microsoft.com/office/powerpoint/2010/main" val="2129799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Linee guida Educazione Civica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linkClick r:id="rId2"/>
              </a:rPr>
              <a:t>https://www.istruzione.it/educazione_civica/allegati/Linee_guida_educazione_civica_dopoCSPI.pdf</a:t>
            </a: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Il proprio Curricolo Verticale di Istituto e il Curricolo di Educazione Civica </a:t>
            </a:r>
          </a:p>
        </p:txBody>
      </p:sp>
    </p:spTree>
    <p:extLst>
      <p:ext uri="{BB962C8B-B14F-4D97-AF65-F5344CB8AC3E}">
        <p14:creationId xmlns:p14="http://schemas.microsoft.com/office/powerpoint/2010/main" val="250841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ighlight>
                  <a:srgbClr val="00FF00"/>
                </a:highlight>
              </a:rPr>
              <a:t>I LAVORI SVOLTI DAI CORSISTI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ighlight>
                  <a:srgbClr val="00FF00"/>
                </a:highlight>
              </a:rPr>
              <a:t>POSSONO ESSERE INSERIRITI NEL SEGUENTE DRIVE: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800" dirty="0">
                <a:solidFill>
                  <a:schemeClr val="tx1"/>
                </a:solidFill>
                <a:highlight>
                  <a:srgbClr val="00FF00"/>
                </a:highlight>
              </a:rPr>
              <a:t>Mail</a:t>
            </a:r>
            <a:r>
              <a:rPr lang="fr-FR" sz="2800" dirty="0">
                <a:solidFill>
                  <a:schemeClr val="tx1"/>
                </a:solidFill>
              </a:rPr>
              <a:t>: alessandrialessandra2@gmail.com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800" dirty="0">
                <a:solidFill>
                  <a:schemeClr val="tx1"/>
                </a:solidFill>
                <a:highlight>
                  <a:srgbClr val="00FF00"/>
                </a:highlight>
              </a:rPr>
              <a:t>PW</a:t>
            </a:r>
            <a:r>
              <a:rPr lang="fr-FR" sz="2800" dirty="0">
                <a:solidFill>
                  <a:schemeClr val="tx1"/>
                </a:solidFill>
              </a:rPr>
              <a:t>: Corsopisa@1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79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6000" dirty="0">
                <a:solidFill>
                  <a:schemeClr val="accent2">
                    <a:lumMod val="75000"/>
                  </a:schemeClr>
                </a:solidFill>
              </a:rPr>
              <a:t>BUON LAVORO!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4448106-29D3-433D-9FD5-500B40E85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963" y="1762005"/>
            <a:ext cx="6134980" cy="496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0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In ogni incontro si proporranno le seguenti attività: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presentazione dei partecipanti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registrazione delle presenze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rapida analisi dei bisogni e delle esigenze dei partecipanti sulla base del contesto scolastico di riferimento.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000" b="1" dirty="0">
              <a:solidFill>
                <a:schemeClr val="tx1"/>
              </a:solidFill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01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INDICAZIONI DI LAVORO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Il laboratorio prevede: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una trattazione teorica;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un momento di rielaborazione (focus group), in cui i neoassunti sono invitati a confrontarsi riguardo il tema sviluppato;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tx1"/>
                </a:solidFill>
              </a:rPr>
              <a:t>una terza parte è dedicata alla produzione di un prodotto multimediale.</a:t>
            </a:r>
          </a:p>
        </p:txBody>
      </p:sp>
    </p:spTree>
    <p:extLst>
      <p:ext uri="{BB962C8B-B14F-4D97-AF65-F5344CB8AC3E}">
        <p14:creationId xmlns:p14="http://schemas.microsoft.com/office/powerpoint/2010/main" val="696498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616017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DA CHE COSA SI PARTE?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Vi sono alcuni documenti fondamentali di cui dobbiamo tenere conto: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PNSD (Piano Nazionale Scuola Digitale)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COMPETENZE CHIAVE EUROPEE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COMPETENZE DI CITTADINANZA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EDUCAZIONE CIVICA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INDICAZIONI NAZIONALI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CURRICOLO DI ISTITUTO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0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ABSTRACT degli argomenti che verranno trattati: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Il PNSD con le sue varie azioni.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Un’azione culturale e di sistema, un’idea rinnovata di scuola, intesa come spazio aperto per l’apprendimento.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Le sfide di un mondo che cambia rapidamente.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La scuola come il più grande generatore di domanda di innovazione e quindi di digitale.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1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Spazi e ambienti per l’apprendimento.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Lo sviluppo delle competenze digitali degli studenti.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Il curriculum di educazione civica digitale.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L’uso responsabile di internet.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La protezione dei dati personali.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Il contrasto al cyberbullismo.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1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DOCUMENTI DI CUI SI CONSIGLIA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/>
                </a:solidFill>
              </a:rPr>
              <a:t>LA CONSULTAZIONE: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endParaRPr lang="it-IT" sz="2800" b="1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INDICAZIONI NAZIONALI - LINEE GUIDA per tutti gli ordini e gradi di istruzione.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Indicazioni Nazionali e Nuovi Scenari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linkClick r:id="rId2"/>
              </a:rPr>
              <a:t>https://www.miur.gov.it/documents/20182/0/Indicazioni+nazionali+e+nuovi+scenari/</a:t>
            </a: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8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9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PNSD </a:t>
            </a:r>
            <a:r>
              <a:rPr lang="it-IT" sz="2800" dirty="0">
                <a:solidFill>
                  <a:schemeClr val="tx1"/>
                </a:solidFill>
                <a:hlinkClick r:id="rId2"/>
              </a:rPr>
              <a:t>https://www.istruzione.it/scuola_digitale/allegati/Materiali/pnsd-layout-30.10-WEB.pdf</a:t>
            </a: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Competenze chiave europee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linkClick r:id="rId3"/>
              </a:rPr>
              <a:t>https://www.anp.it/wp-content/uploads/2018/10/2018_10_30-nuove-competenze-chiave-UE_2018_riflessioni-ANP.pdf</a:t>
            </a: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08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C0CF0F-CDAB-447B-9515-A1944C9C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23" y="378135"/>
            <a:ext cx="8600860" cy="55895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Competenze di cittadinanza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linkClick r:id="rId2"/>
              </a:rPr>
              <a:t>https://archivio.pubblica.istruzione.it/normativa/2007/allegati/all2_dm139new.pdf</a:t>
            </a: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chemeClr val="tx1"/>
                </a:solidFill>
              </a:rPr>
              <a:t>Educazione Civica Digitale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  <a:hlinkClick r:id="rId3"/>
              </a:rPr>
              <a:t>https://www.generazioniconnesse.it/site/_file/documenti/ECD/ECD-sillabo.pdf</a:t>
            </a: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436484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TM02900688[[fn=Sfaccettatura]]</Template>
  <TotalTime>218</TotalTime>
  <Words>454</Words>
  <Application>Microsoft Macintosh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ALESSANDRI</dc:creator>
  <cp:lastModifiedBy>Chiara De Chiara</cp:lastModifiedBy>
  <cp:revision>47</cp:revision>
  <dcterms:created xsi:type="dcterms:W3CDTF">2021-01-31T07:47:24Z</dcterms:created>
  <dcterms:modified xsi:type="dcterms:W3CDTF">2021-02-01T18:16:02Z</dcterms:modified>
</cp:coreProperties>
</file>