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92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5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5/7/2024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04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355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663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917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6408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6412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8241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550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019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479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926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5/7/2024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0753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5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8">
            <a:extLst>
              <a:ext uri="{FF2B5EF4-FFF2-40B4-BE49-F238E27FC236}">
                <a16:creationId xmlns:a16="http://schemas.microsoft.com/office/drawing/2014/main" id="{D2306AB6-9D65-4F8E-9FD7-C3F3A3DE39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4" name="Picture 3" descr="Colori pastello su design di superficie sfumata">
            <a:extLst>
              <a:ext uri="{FF2B5EF4-FFF2-40B4-BE49-F238E27FC236}">
                <a16:creationId xmlns:a16="http://schemas.microsoft.com/office/drawing/2014/main" id="{377275B0-7EB3-8F9E-81C7-E9B36E912D6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835" b="9896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284C940E-7A1D-418E-A9E8-C9852CA8EE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81255" y="2996261"/>
            <a:ext cx="6310745" cy="3861739"/>
          </a:xfrm>
          <a:custGeom>
            <a:avLst/>
            <a:gdLst>
              <a:gd name="connsiteX0" fmla="*/ 5172027 w 6310745"/>
              <a:gd name="connsiteY0" fmla="*/ 351902 h 3861739"/>
              <a:gd name="connsiteX1" fmla="*/ 5173047 w 6310745"/>
              <a:gd name="connsiteY1" fmla="*/ 352987 h 3861739"/>
              <a:gd name="connsiteX2" fmla="*/ 5177471 w 6310745"/>
              <a:gd name="connsiteY2" fmla="*/ 352581 h 3861739"/>
              <a:gd name="connsiteX3" fmla="*/ 2969865 w 6310745"/>
              <a:gd name="connsiteY3" fmla="*/ 91462 h 3861739"/>
              <a:gd name="connsiteX4" fmla="*/ 2918830 w 6310745"/>
              <a:gd name="connsiteY4" fmla="*/ 95401 h 3861739"/>
              <a:gd name="connsiteX5" fmla="*/ 1957331 w 6310745"/>
              <a:gd name="connsiteY5" fmla="*/ 323658 h 3861739"/>
              <a:gd name="connsiteX6" fmla="*/ 413011 w 6310745"/>
              <a:gd name="connsiteY6" fmla="*/ 1429370 h 3861739"/>
              <a:gd name="connsiteX7" fmla="*/ 88087 w 6310745"/>
              <a:gd name="connsiteY7" fmla="*/ 2204577 h 3861739"/>
              <a:gd name="connsiteX8" fmla="*/ 109862 w 6310745"/>
              <a:gd name="connsiteY8" fmla="*/ 2159496 h 3861739"/>
              <a:gd name="connsiteX9" fmla="*/ 566286 w 6310745"/>
              <a:gd name="connsiteY9" fmla="*/ 1369352 h 3861739"/>
              <a:gd name="connsiteX10" fmla="*/ 1648059 w 6310745"/>
              <a:gd name="connsiteY10" fmla="*/ 484837 h 3861739"/>
              <a:gd name="connsiteX11" fmla="*/ 2969865 w 6310745"/>
              <a:gd name="connsiteY11" fmla="*/ 91462 h 3861739"/>
              <a:gd name="connsiteX12" fmla="*/ 3495357 w 6310745"/>
              <a:gd name="connsiteY12" fmla="*/ 893 h 3861739"/>
              <a:gd name="connsiteX13" fmla="*/ 3941913 w 6310745"/>
              <a:gd name="connsiteY13" fmla="*/ 37963 h 3861739"/>
              <a:gd name="connsiteX14" fmla="*/ 5299614 w 6310745"/>
              <a:gd name="connsiteY14" fmla="*/ 324201 h 3861739"/>
              <a:gd name="connsiteX15" fmla="*/ 6213700 w 6310745"/>
              <a:gd name="connsiteY15" fmla="*/ 666307 h 3861739"/>
              <a:gd name="connsiteX16" fmla="*/ 6310745 w 6310745"/>
              <a:gd name="connsiteY16" fmla="*/ 718092 h 3861739"/>
              <a:gd name="connsiteX17" fmla="*/ 6310745 w 6310745"/>
              <a:gd name="connsiteY17" fmla="*/ 786964 h 3861739"/>
              <a:gd name="connsiteX18" fmla="*/ 6223734 w 6310745"/>
              <a:gd name="connsiteY18" fmla="*/ 739515 h 3861739"/>
              <a:gd name="connsiteX19" fmla="*/ 5436559 w 6310745"/>
              <a:gd name="connsiteY19" fmla="*/ 427942 h 3861739"/>
              <a:gd name="connsiteX20" fmla="*/ 5314925 w 6310745"/>
              <a:gd name="connsiteY20" fmla="*/ 390465 h 3861739"/>
              <a:gd name="connsiteX21" fmla="*/ 5198564 w 6310745"/>
              <a:gd name="connsiteY21" fmla="*/ 357468 h 3861739"/>
              <a:gd name="connsiteX22" fmla="*/ 5826636 w 6310745"/>
              <a:gd name="connsiteY22" fmla="*/ 619266 h 3861739"/>
              <a:gd name="connsiteX23" fmla="*/ 6125359 w 6310745"/>
              <a:gd name="connsiteY23" fmla="*/ 778370 h 3861739"/>
              <a:gd name="connsiteX24" fmla="*/ 6310745 w 6310745"/>
              <a:gd name="connsiteY24" fmla="*/ 896973 h 3861739"/>
              <a:gd name="connsiteX25" fmla="*/ 6310745 w 6310745"/>
              <a:gd name="connsiteY25" fmla="*/ 3861739 h 3861739"/>
              <a:gd name="connsiteX26" fmla="*/ 974639 w 6310745"/>
              <a:gd name="connsiteY26" fmla="*/ 3861739 h 3861739"/>
              <a:gd name="connsiteX27" fmla="*/ 719986 w 6310745"/>
              <a:gd name="connsiteY27" fmla="*/ 3659957 h 3861739"/>
              <a:gd name="connsiteX28" fmla="*/ 299202 w 6310745"/>
              <a:gd name="connsiteY28" fmla="*/ 3177626 h 3861739"/>
              <a:gd name="connsiteX29" fmla="*/ 52873 w 6310745"/>
              <a:gd name="connsiteY29" fmla="*/ 2564820 h 3861739"/>
              <a:gd name="connsiteX30" fmla="*/ 21743 w 6310745"/>
              <a:gd name="connsiteY30" fmla="*/ 2457276 h 3861739"/>
              <a:gd name="connsiteX31" fmla="*/ 15788 w 6310745"/>
              <a:gd name="connsiteY31" fmla="*/ 2193035 h 3861739"/>
              <a:gd name="connsiteX32" fmla="*/ 1087523 w 6310745"/>
              <a:gd name="connsiteY32" fmla="*/ 695306 h 3861739"/>
              <a:gd name="connsiteX33" fmla="*/ 2765215 w 6310745"/>
              <a:gd name="connsiteY33" fmla="*/ 56158 h 3861739"/>
              <a:gd name="connsiteX34" fmla="*/ 3120078 w 6310745"/>
              <a:gd name="connsiteY34" fmla="*/ 15422 h 3861739"/>
              <a:gd name="connsiteX35" fmla="*/ 3495357 w 6310745"/>
              <a:gd name="connsiteY35" fmla="*/ 893 h 38617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6310745" h="3861739">
                <a:moveTo>
                  <a:pt x="5172027" y="351902"/>
                </a:moveTo>
                <a:cubicBezTo>
                  <a:pt x="5172027" y="351902"/>
                  <a:pt x="5172027" y="352852"/>
                  <a:pt x="5173047" y="352987"/>
                </a:cubicBezTo>
                <a:lnTo>
                  <a:pt x="5177471" y="352581"/>
                </a:lnTo>
                <a:close/>
                <a:moveTo>
                  <a:pt x="2969865" y="91462"/>
                </a:moveTo>
                <a:cubicBezTo>
                  <a:pt x="2952701" y="89711"/>
                  <a:pt x="2935264" y="91055"/>
                  <a:pt x="2918830" y="95401"/>
                </a:cubicBezTo>
                <a:cubicBezTo>
                  <a:pt x="2586081" y="133611"/>
                  <a:pt x="2262146" y="210506"/>
                  <a:pt x="1957331" y="323658"/>
                </a:cubicBezTo>
                <a:cubicBezTo>
                  <a:pt x="1300170" y="565494"/>
                  <a:pt x="773488" y="924243"/>
                  <a:pt x="413011" y="1429370"/>
                </a:cubicBezTo>
                <a:cubicBezTo>
                  <a:pt x="241125" y="1667934"/>
                  <a:pt x="130650" y="1931482"/>
                  <a:pt x="88087" y="2204577"/>
                </a:cubicBezTo>
                <a:cubicBezTo>
                  <a:pt x="96253" y="2189777"/>
                  <a:pt x="103398" y="2174704"/>
                  <a:pt x="109862" y="2159496"/>
                </a:cubicBezTo>
                <a:cubicBezTo>
                  <a:pt x="227584" y="1883441"/>
                  <a:pt x="374053" y="1617978"/>
                  <a:pt x="566286" y="1369352"/>
                </a:cubicBezTo>
                <a:cubicBezTo>
                  <a:pt x="843916" y="1009789"/>
                  <a:pt x="1197929" y="710108"/>
                  <a:pt x="1648059" y="484837"/>
                </a:cubicBezTo>
                <a:cubicBezTo>
                  <a:pt x="2053957" y="281700"/>
                  <a:pt x="2497621" y="159899"/>
                  <a:pt x="2969865" y="91462"/>
                </a:cubicBezTo>
                <a:close/>
                <a:moveTo>
                  <a:pt x="3495357" y="893"/>
                </a:moveTo>
                <a:cubicBezTo>
                  <a:pt x="3633661" y="-4539"/>
                  <a:pt x="3787957" y="15693"/>
                  <a:pt x="3941913" y="37963"/>
                </a:cubicBezTo>
                <a:cubicBezTo>
                  <a:pt x="4403949" y="104770"/>
                  <a:pt x="4858161" y="195339"/>
                  <a:pt x="5299614" y="324201"/>
                </a:cubicBezTo>
                <a:cubicBezTo>
                  <a:pt x="5617945" y="417079"/>
                  <a:pt x="5925559" y="526685"/>
                  <a:pt x="6213700" y="666307"/>
                </a:cubicBezTo>
                <a:lnTo>
                  <a:pt x="6310745" y="718092"/>
                </a:lnTo>
                <a:lnTo>
                  <a:pt x="6310745" y="786964"/>
                </a:lnTo>
                <a:lnTo>
                  <a:pt x="6223734" y="739515"/>
                </a:lnTo>
                <a:cubicBezTo>
                  <a:pt x="5975170" y="615379"/>
                  <a:pt x="5710361" y="515015"/>
                  <a:pt x="5436559" y="427942"/>
                </a:cubicBezTo>
                <a:cubicBezTo>
                  <a:pt x="5396292" y="415002"/>
                  <a:pt x="5355753" y="402509"/>
                  <a:pt x="5314925" y="390465"/>
                </a:cubicBezTo>
                <a:cubicBezTo>
                  <a:pt x="5276307" y="379059"/>
                  <a:pt x="5237351" y="368468"/>
                  <a:pt x="5198564" y="357468"/>
                </a:cubicBezTo>
                <a:cubicBezTo>
                  <a:pt x="5414393" y="434473"/>
                  <a:pt x="5624129" y="521907"/>
                  <a:pt x="5826636" y="619266"/>
                </a:cubicBezTo>
                <a:cubicBezTo>
                  <a:pt x="5929344" y="669507"/>
                  <a:pt x="6029097" y="722388"/>
                  <a:pt x="6125359" y="778370"/>
                </a:cubicBezTo>
                <a:lnTo>
                  <a:pt x="6310745" y="896973"/>
                </a:lnTo>
                <a:lnTo>
                  <a:pt x="6310745" y="3861739"/>
                </a:lnTo>
                <a:lnTo>
                  <a:pt x="974639" y="3861739"/>
                </a:lnTo>
                <a:lnTo>
                  <a:pt x="719986" y="3659957"/>
                </a:lnTo>
                <a:cubicBezTo>
                  <a:pt x="556844" y="3515259"/>
                  <a:pt x="415052" y="3355506"/>
                  <a:pt x="299202" y="3177626"/>
                </a:cubicBezTo>
                <a:cubicBezTo>
                  <a:pt x="173197" y="2986301"/>
                  <a:pt x="89840" y="2778941"/>
                  <a:pt x="52873" y="2564820"/>
                </a:cubicBezTo>
                <a:cubicBezTo>
                  <a:pt x="46170" y="2528361"/>
                  <a:pt x="35760" y="2492390"/>
                  <a:pt x="21743" y="2457276"/>
                </a:cubicBezTo>
                <a:cubicBezTo>
                  <a:pt x="-12282" y="2369287"/>
                  <a:pt x="-34" y="2280753"/>
                  <a:pt x="15788" y="2193035"/>
                </a:cubicBezTo>
                <a:cubicBezTo>
                  <a:pt x="125343" y="1581179"/>
                  <a:pt x="505554" y="1091397"/>
                  <a:pt x="1087523" y="695306"/>
                </a:cubicBezTo>
                <a:cubicBezTo>
                  <a:pt x="1574397" y="363308"/>
                  <a:pt x="2138335" y="155961"/>
                  <a:pt x="2765215" y="56158"/>
                </a:cubicBezTo>
                <a:cubicBezTo>
                  <a:pt x="2882595" y="37419"/>
                  <a:pt x="3000997" y="24655"/>
                  <a:pt x="3120078" y="15422"/>
                </a:cubicBezTo>
                <a:cubicBezTo>
                  <a:pt x="3239161" y="6188"/>
                  <a:pt x="3356711" y="2250"/>
                  <a:pt x="3495357" y="893"/>
                </a:cubicBezTo>
                <a:close/>
              </a:path>
            </a:pathLst>
          </a:custGeom>
          <a:solidFill>
            <a:srgbClr val="DF8E7E">
              <a:alpha val="91000"/>
            </a:srgbClr>
          </a:solidFill>
          <a:ln w="1270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6E6FD80F-6608-878D-5F33-FE873140FF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60850" y="1380931"/>
            <a:ext cx="9918880" cy="3741495"/>
          </a:xfrm>
        </p:spPr>
        <p:txBody>
          <a:bodyPr anchor="b">
            <a:noAutofit/>
          </a:bodyPr>
          <a:lstStyle/>
          <a:p>
            <a:pPr algn="ctr"/>
            <a:r>
              <a:rPr lang="it-IT" sz="8000" dirty="0">
                <a:solidFill>
                  <a:schemeClr val="bg1"/>
                </a:solidFill>
              </a:rPr>
              <a:t>PER LA CONCLUSIONE DELL’ANNO DI FORMAZIONE E PROVA CI SONO </a:t>
            </a:r>
            <a:r>
              <a:rPr lang="it-IT" sz="8000" dirty="0" err="1">
                <a:solidFill>
                  <a:schemeClr val="bg1"/>
                </a:solidFill>
              </a:rPr>
              <a:t>NOVITà</a:t>
            </a:r>
            <a:r>
              <a:rPr lang="it-IT" sz="8000" dirty="0">
                <a:solidFill>
                  <a:schemeClr val="bg1"/>
                </a:solidFill>
              </a:rPr>
              <a:t>??????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F0D3EDC-C709-C9EF-648B-5446C1061C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10481" y="5586497"/>
            <a:ext cx="4569248" cy="1019576"/>
          </a:xfrm>
        </p:spPr>
        <p:txBody>
          <a:bodyPr>
            <a:normAutofit fontScale="25000" lnSpcReduction="20000"/>
          </a:bodyPr>
          <a:lstStyle/>
          <a:p>
            <a:pPr algn="ctr"/>
            <a:r>
              <a:rPr lang="it-IT" sz="7400" b="1" dirty="0">
                <a:solidFill>
                  <a:schemeClr val="bg1"/>
                </a:solidFill>
              </a:rPr>
              <a:t>03 MAGGIO 2024</a:t>
            </a:r>
          </a:p>
          <a:p>
            <a:pPr algn="ctr"/>
            <a:r>
              <a:rPr lang="it-IT" sz="7400" b="1" dirty="0">
                <a:solidFill>
                  <a:schemeClr val="bg1"/>
                </a:solidFill>
              </a:rPr>
              <a:t>AMBITO 23 - PRATO</a:t>
            </a:r>
          </a:p>
          <a:p>
            <a:pPr algn="ctr"/>
            <a:r>
              <a:rPr lang="it-IT" sz="7400" b="1" dirty="0">
                <a:solidFill>
                  <a:schemeClr val="bg1"/>
                </a:solidFill>
              </a:rPr>
              <a:t>IIS DATINI</a:t>
            </a:r>
          </a:p>
          <a:p>
            <a:pPr algn="ctr"/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13" name="Rectangle 6">
            <a:extLst>
              <a:ext uri="{FF2B5EF4-FFF2-40B4-BE49-F238E27FC236}">
                <a16:creationId xmlns:a16="http://schemas.microsoft.com/office/drawing/2014/main" id="{72E0F698-EDF5-464C-B466-8D34B8AF17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89179" y="5344820"/>
            <a:ext cx="3994793" cy="27432"/>
          </a:xfrm>
          <a:custGeom>
            <a:avLst/>
            <a:gdLst>
              <a:gd name="connsiteX0" fmla="*/ 0 w 3994793"/>
              <a:gd name="connsiteY0" fmla="*/ 0 h 27432"/>
              <a:gd name="connsiteX1" fmla="*/ 745695 w 3994793"/>
              <a:gd name="connsiteY1" fmla="*/ 0 h 27432"/>
              <a:gd name="connsiteX2" fmla="*/ 1451441 w 3994793"/>
              <a:gd name="connsiteY2" fmla="*/ 0 h 27432"/>
              <a:gd name="connsiteX3" fmla="*/ 2157188 w 3994793"/>
              <a:gd name="connsiteY3" fmla="*/ 0 h 27432"/>
              <a:gd name="connsiteX4" fmla="*/ 2703143 w 3994793"/>
              <a:gd name="connsiteY4" fmla="*/ 0 h 27432"/>
              <a:gd name="connsiteX5" fmla="*/ 3289046 w 3994793"/>
              <a:gd name="connsiteY5" fmla="*/ 0 h 27432"/>
              <a:gd name="connsiteX6" fmla="*/ 3994793 w 3994793"/>
              <a:gd name="connsiteY6" fmla="*/ 0 h 27432"/>
              <a:gd name="connsiteX7" fmla="*/ 3994793 w 3994793"/>
              <a:gd name="connsiteY7" fmla="*/ 27432 h 27432"/>
              <a:gd name="connsiteX8" fmla="*/ 3328994 w 3994793"/>
              <a:gd name="connsiteY8" fmla="*/ 27432 h 27432"/>
              <a:gd name="connsiteX9" fmla="*/ 2783039 w 3994793"/>
              <a:gd name="connsiteY9" fmla="*/ 27432 h 27432"/>
              <a:gd name="connsiteX10" fmla="*/ 2237084 w 3994793"/>
              <a:gd name="connsiteY10" fmla="*/ 27432 h 27432"/>
              <a:gd name="connsiteX11" fmla="*/ 1531337 w 3994793"/>
              <a:gd name="connsiteY11" fmla="*/ 27432 h 27432"/>
              <a:gd name="connsiteX12" fmla="*/ 945434 w 3994793"/>
              <a:gd name="connsiteY12" fmla="*/ 27432 h 27432"/>
              <a:gd name="connsiteX13" fmla="*/ 0 w 3994793"/>
              <a:gd name="connsiteY13" fmla="*/ 27432 h 27432"/>
              <a:gd name="connsiteX14" fmla="*/ 0 w 3994793"/>
              <a:gd name="connsiteY14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994793" h="27432" fill="none" extrusionOk="0">
                <a:moveTo>
                  <a:pt x="0" y="0"/>
                </a:moveTo>
                <a:cubicBezTo>
                  <a:pt x="285474" y="-22732"/>
                  <a:pt x="421546" y="-1893"/>
                  <a:pt x="745695" y="0"/>
                </a:cubicBezTo>
                <a:cubicBezTo>
                  <a:pt x="1069844" y="1893"/>
                  <a:pt x="1267051" y="4066"/>
                  <a:pt x="1451441" y="0"/>
                </a:cubicBezTo>
                <a:cubicBezTo>
                  <a:pt x="1635831" y="-4066"/>
                  <a:pt x="1865269" y="3287"/>
                  <a:pt x="2157188" y="0"/>
                </a:cubicBezTo>
                <a:cubicBezTo>
                  <a:pt x="2449107" y="-3287"/>
                  <a:pt x="2473776" y="-12720"/>
                  <a:pt x="2703143" y="0"/>
                </a:cubicBezTo>
                <a:cubicBezTo>
                  <a:pt x="2932510" y="12720"/>
                  <a:pt x="3023998" y="17286"/>
                  <a:pt x="3289046" y="0"/>
                </a:cubicBezTo>
                <a:cubicBezTo>
                  <a:pt x="3554094" y="-17286"/>
                  <a:pt x="3836668" y="10296"/>
                  <a:pt x="3994793" y="0"/>
                </a:cubicBezTo>
                <a:cubicBezTo>
                  <a:pt x="3993836" y="8431"/>
                  <a:pt x="3994444" y="14612"/>
                  <a:pt x="3994793" y="27432"/>
                </a:cubicBezTo>
                <a:cubicBezTo>
                  <a:pt x="3751330" y="45147"/>
                  <a:pt x="3618521" y="7232"/>
                  <a:pt x="3328994" y="27432"/>
                </a:cubicBezTo>
                <a:cubicBezTo>
                  <a:pt x="3039467" y="47632"/>
                  <a:pt x="2908653" y="25202"/>
                  <a:pt x="2783039" y="27432"/>
                </a:cubicBezTo>
                <a:cubicBezTo>
                  <a:pt x="2657426" y="29662"/>
                  <a:pt x="2373985" y="40038"/>
                  <a:pt x="2237084" y="27432"/>
                </a:cubicBezTo>
                <a:cubicBezTo>
                  <a:pt x="2100183" y="14826"/>
                  <a:pt x="1862145" y="31781"/>
                  <a:pt x="1531337" y="27432"/>
                </a:cubicBezTo>
                <a:cubicBezTo>
                  <a:pt x="1200529" y="23083"/>
                  <a:pt x="1153029" y="12124"/>
                  <a:pt x="945434" y="27432"/>
                </a:cubicBezTo>
                <a:cubicBezTo>
                  <a:pt x="737839" y="42740"/>
                  <a:pt x="371500" y="-18970"/>
                  <a:pt x="0" y="27432"/>
                </a:cubicBezTo>
                <a:cubicBezTo>
                  <a:pt x="226" y="18208"/>
                  <a:pt x="-648" y="12891"/>
                  <a:pt x="0" y="0"/>
                </a:cubicBezTo>
                <a:close/>
              </a:path>
              <a:path w="3994793" h="27432" stroke="0" extrusionOk="0">
                <a:moveTo>
                  <a:pt x="0" y="0"/>
                </a:moveTo>
                <a:cubicBezTo>
                  <a:pt x="233202" y="14567"/>
                  <a:pt x="387388" y="28518"/>
                  <a:pt x="625851" y="0"/>
                </a:cubicBezTo>
                <a:cubicBezTo>
                  <a:pt x="864314" y="-28518"/>
                  <a:pt x="1027047" y="-26118"/>
                  <a:pt x="1171806" y="0"/>
                </a:cubicBezTo>
                <a:cubicBezTo>
                  <a:pt x="1316566" y="26118"/>
                  <a:pt x="1639655" y="-2490"/>
                  <a:pt x="1917501" y="0"/>
                </a:cubicBezTo>
                <a:cubicBezTo>
                  <a:pt x="2195348" y="2490"/>
                  <a:pt x="2328758" y="19053"/>
                  <a:pt x="2543352" y="0"/>
                </a:cubicBezTo>
                <a:cubicBezTo>
                  <a:pt x="2757946" y="-19053"/>
                  <a:pt x="3028913" y="23876"/>
                  <a:pt x="3169202" y="0"/>
                </a:cubicBezTo>
                <a:cubicBezTo>
                  <a:pt x="3309491" y="-23876"/>
                  <a:pt x="3706249" y="-31775"/>
                  <a:pt x="3994793" y="0"/>
                </a:cubicBezTo>
                <a:cubicBezTo>
                  <a:pt x="3993438" y="9524"/>
                  <a:pt x="3993591" y="13975"/>
                  <a:pt x="3994793" y="27432"/>
                </a:cubicBezTo>
                <a:cubicBezTo>
                  <a:pt x="3717302" y="841"/>
                  <a:pt x="3475105" y="20835"/>
                  <a:pt x="3328994" y="27432"/>
                </a:cubicBezTo>
                <a:cubicBezTo>
                  <a:pt x="3182883" y="34029"/>
                  <a:pt x="3048913" y="25304"/>
                  <a:pt x="2783039" y="27432"/>
                </a:cubicBezTo>
                <a:cubicBezTo>
                  <a:pt x="2517165" y="29560"/>
                  <a:pt x="2371663" y="19960"/>
                  <a:pt x="2117240" y="27432"/>
                </a:cubicBezTo>
                <a:cubicBezTo>
                  <a:pt x="1862817" y="34904"/>
                  <a:pt x="1771642" y="53179"/>
                  <a:pt x="1451441" y="27432"/>
                </a:cubicBezTo>
                <a:cubicBezTo>
                  <a:pt x="1131240" y="1685"/>
                  <a:pt x="1013354" y="33667"/>
                  <a:pt x="825591" y="27432"/>
                </a:cubicBezTo>
                <a:cubicBezTo>
                  <a:pt x="637828" y="21198"/>
                  <a:pt x="270465" y="28145"/>
                  <a:pt x="0" y="27432"/>
                </a:cubicBezTo>
                <a:cubicBezTo>
                  <a:pt x="-800" y="16780"/>
                  <a:pt x="-583" y="12910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 cap="rnd">
            <a:solidFill>
              <a:schemeClr val="bg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621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C17DE74-01C9-4859-B65A-85CF999E85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068C0432-0E90-4CC1-8CD3-D44A90DF07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347414"/>
          </a:xfrm>
          <a:custGeom>
            <a:avLst/>
            <a:gdLst>
              <a:gd name="connsiteX0" fmla="*/ 0 w 12192000"/>
              <a:gd name="connsiteY0" fmla="*/ 0 h 2347414"/>
              <a:gd name="connsiteX1" fmla="*/ 12192000 w 12192000"/>
              <a:gd name="connsiteY1" fmla="*/ 0 h 2347414"/>
              <a:gd name="connsiteX2" fmla="*/ 12192000 w 12192000"/>
              <a:gd name="connsiteY2" fmla="*/ 1736458 h 2347414"/>
              <a:gd name="connsiteX3" fmla="*/ 11967601 w 12192000"/>
              <a:gd name="connsiteY3" fmla="*/ 1784034 h 2347414"/>
              <a:gd name="connsiteX4" fmla="*/ 10829000 w 12192000"/>
              <a:gd name="connsiteY4" fmla="*/ 1983294 h 2347414"/>
              <a:gd name="connsiteX5" fmla="*/ 10743779 w 12192000"/>
              <a:gd name="connsiteY5" fmla="*/ 1996027 h 2347414"/>
              <a:gd name="connsiteX6" fmla="*/ 10829254 w 12192000"/>
              <a:gd name="connsiteY6" fmla="*/ 1987751 h 2347414"/>
              <a:gd name="connsiteX7" fmla="*/ 10847162 w 12192000"/>
              <a:gd name="connsiteY7" fmla="*/ 1988388 h 2347414"/>
              <a:gd name="connsiteX8" fmla="*/ 11575155 w 12192000"/>
              <a:gd name="connsiteY8" fmla="*/ 1921415 h 2347414"/>
              <a:gd name="connsiteX9" fmla="*/ 12192000 w 12192000"/>
              <a:gd name="connsiteY9" fmla="*/ 1851213 h 2347414"/>
              <a:gd name="connsiteX10" fmla="*/ 12192000 w 12192000"/>
              <a:gd name="connsiteY10" fmla="*/ 1907356 h 2347414"/>
              <a:gd name="connsiteX11" fmla="*/ 12035532 w 12192000"/>
              <a:gd name="connsiteY11" fmla="*/ 1927033 h 2347414"/>
              <a:gd name="connsiteX12" fmla="*/ 11576932 w 12192000"/>
              <a:gd name="connsiteY12" fmla="*/ 1976291 h 2347414"/>
              <a:gd name="connsiteX13" fmla="*/ 10627316 w 12192000"/>
              <a:gd name="connsiteY13" fmla="*/ 2061470 h 2347414"/>
              <a:gd name="connsiteX14" fmla="*/ 9804196 w 12192000"/>
              <a:gd name="connsiteY14" fmla="*/ 2123478 h 2347414"/>
              <a:gd name="connsiteX15" fmla="*/ 9243851 w 12192000"/>
              <a:gd name="connsiteY15" fmla="*/ 2180008 h 2347414"/>
              <a:gd name="connsiteX16" fmla="*/ 8731259 w 12192000"/>
              <a:gd name="connsiteY16" fmla="*/ 2225081 h 2347414"/>
              <a:gd name="connsiteX17" fmla="*/ 8065752 w 12192000"/>
              <a:gd name="connsiteY17" fmla="*/ 2271681 h 2347414"/>
              <a:gd name="connsiteX18" fmla="*/ 7658065 w 12192000"/>
              <a:gd name="connsiteY18" fmla="*/ 2292562 h 2347414"/>
              <a:gd name="connsiteX19" fmla="*/ 6531024 w 12192000"/>
              <a:gd name="connsiteY19" fmla="*/ 2324138 h 2347414"/>
              <a:gd name="connsiteX20" fmla="*/ 6178331 w 12192000"/>
              <a:gd name="connsiteY20" fmla="*/ 2345655 h 2347414"/>
              <a:gd name="connsiteX21" fmla="*/ 5977282 w 12192000"/>
              <a:gd name="connsiteY21" fmla="*/ 2344127 h 2347414"/>
              <a:gd name="connsiteX22" fmla="*/ 5367658 w 12192000"/>
              <a:gd name="connsiteY22" fmla="*/ 2329230 h 2347414"/>
              <a:gd name="connsiteX23" fmla="*/ 4387306 w 12192000"/>
              <a:gd name="connsiteY23" fmla="*/ 2288614 h 2347414"/>
              <a:gd name="connsiteX24" fmla="*/ 4180287 w 12192000"/>
              <a:gd name="connsiteY24" fmla="*/ 2280211 h 2347414"/>
              <a:gd name="connsiteX25" fmla="*/ 3842199 w 12192000"/>
              <a:gd name="connsiteY25" fmla="*/ 2257039 h 2347414"/>
              <a:gd name="connsiteX26" fmla="*/ 3730309 w 12192000"/>
              <a:gd name="connsiteY26" fmla="*/ 2251182 h 2347414"/>
              <a:gd name="connsiteX27" fmla="*/ 3425496 w 12192000"/>
              <a:gd name="connsiteY27" fmla="*/ 2231320 h 2347414"/>
              <a:gd name="connsiteX28" fmla="*/ 3076106 w 12192000"/>
              <a:gd name="connsiteY28" fmla="*/ 2201781 h 2347414"/>
              <a:gd name="connsiteX29" fmla="*/ 2819682 w 12192000"/>
              <a:gd name="connsiteY29" fmla="*/ 2182427 h 2347414"/>
              <a:gd name="connsiteX30" fmla="*/ 2525539 w 12192000"/>
              <a:gd name="connsiteY30" fmla="*/ 2152888 h 2347414"/>
              <a:gd name="connsiteX31" fmla="*/ 2311915 w 12192000"/>
              <a:gd name="connsiteY31" fmla="*/ 2133536 h 2347414"/>
              <a:gd name="connsiteX32" fmla="*/ 2054223 w 12192000"/>
              <a:gd name="connsiteY32" fmla="*/ 2104760 h 2347414"/>
              <a:gd name="connsiteX33" fmla="*/ 1865367 w 12192000"/>
              <a:gd name="connsiteY33" fmla="*/ 2084770 h 2347414"/>
              <a:gd name="connsiteX34" fmla="*/ 1629263 w 12192000"/>
              <a:gd name="connsiteY34" fmla="*/ 2055996 h 2347414"/>
              <a:gd name="connsiteX35" fmla="*/ 1458823 w 12192000"/>
              <a:gd name="connsiteY35" fmla="*/ 2035751 h 2347414"/>
              <a:gd name="connsiteX36" fmla="*/ 1241390 w 12192000"/>
              <a:gd name="connsiteY36" fmla="*/ 2007103 h 2347414"/>
              <a:gd name="connsiteX37" fmla="*/ 1047453 w 12192000"/>
              <a:gd name="connsiteY37" fmla="*/ 1980748 h 2347414"/>
              <a:gd name="connsiteX38" fmla="*/ 814907 w 12192000"/>
              <a:gd name="connsiteY38" fmla="*/ 1949045 h 2347414"/>
              <a:gd name="connsiteX39" fmla="*/ 592649 w 12192000"/>
              <a:gd name="connsiteY39" fmla="*/ 1913776 h 2347414"/>
              <a:gd name="connsiteX40" fmla="*/ 343591 w 12192000"/>
              <a:gd name="connsiteY40" fmla="*/ 1872650 h 2347414"/>
              <a:gd name="connsiteX41" fmla="*/ 35731 w 12192000"/>
              <a:gd name="connsiteY41" fmla="*/ 1821722 h 2347414"/>
              <a:gd name="connsiteX42" fmla="*/ 0 w 12192000"/>
              <a:gd name="connsiteY42" fmla="*/ 1814848 h 2347414"/>
              <a:gd name="connsiteX43" fmla="*/ 0 w 12192000"/>
              <a:gd name="connsiteY43" fmla="*/ 1758489 h 2347414"/>
              <a:gd name="connsiteX44" fmla="*/ 274248 w 12192000"/>
              <a:gd name="connsiteY44" fmla="*/ 1808735 h 2347414"/>
              <a:gd name="connsiteX45" fmla="*/ 498157 w 12192000"/>
              <a:gd name="connsiteY45" fmla="*/ 1846167 h 2347414"/>
              <a:gd name="connsiteX46" fmla="*/ 722828 w 12192000"/>
              <a:gd name="connsiteY46" fmla="*/ 1878635 h 2347414"/>
              <a:gd name="connsiteX47" fmla="*/ 949913 w 12192000"/>
              <a:gd name="connsiteY47" fmla="*/ 1912375 h 2347414"/>
              <a:gd name="connsiteX48" fmla="*/ 1195414 w 12192000"/>
              <a:gd name="connsiteY48" fmla="*/ 1947516 h 2347414"/>
              <a:gd name="connsiteX49" fmla="*/ 1342867 w 12192000"/>
              <a:gd name="connsiteY49" fmla="*/ 1968397 h 2347414"/>
              <a:gd name="connsiteX50" fmla="*/ 1518007 w 12192000"/>
              <a:gd name="connsiteY50" fmla="*/ 1988006 h 2347414"/>
              <a:gd name="connsiteX51" fmla="*/ 1701403 w 12192000"/>
              <a:gd name="connsiteY51" fmla="*/ 2010669 h 2347414"/>
              <a:gd name="connsiteX52" fmla="*/ 1879210 w 12192000"/>
              <a:gd name="connsiteY52" fmla="*/ 2031167 h 2347414"/>
              <a:gd name="connsiteX53" fmla="*/ 2068702 w 12192000"/>
              <a:gd name="connsiteY53" fmla="*/ 2052940 h 2347414"/>
              <a:gd name="connsiteX54" fmla="*/ 2212090 w 12192000"/>
              <a:gd name="connsiteY54" fmla="*/ 2067583 h 2347414"/>
              <a:gd name="connsiteX55" fmla="*/ 2416949 w 12192000"/>
              <a:gd name="connsiteY55" fmla="*/ 2089609 h 2347414"/>
              <a:gd name="connsiteX56" fmla="*/ 2582055 w 12192000"/>
              <a:gd name="connsiteY56" fmla="*/ 2105397 h 2347414"/>
              <a:gd name="connsiteX57" fmla="*/ 2802282 w 12192000"/>
              <a:gd name="connsiteY57" fmla="*/ 2126405 h 2347414"/>
              <a:gd name="connsiteX58" fmla="*/ 2984916 w 12192000"/>
              <a:gd name="connsiteY58" fmla="*/ 2141684 h 2347414"/>
              <a:gd name="connsiteX59" fmla="*/ 3241847 w 12192000"/>
              <a:gd name="connsiteY59" fmla="*/ 2164094 h 2347414"/>
              <a:gd name="connsiteX60" fmla="*/ 3439848 w 12192000"/>
              <a:gd name="connsiteY60" fmla="*/ 2176826 h 2347414"/>
              <a:gd name="connsiteX61" fmla="*/ 3658678 w 12192000"/>
              <a:gd name="connsiteY61" fmla="*/ 2194523 h 2347414"/>
              <a:gd name="connsiteX62" fmla="*/ 3881317 w 12192000"/>
              <a:gd name="connsiteY62" fmla="*/ 2206491 h 2347414"/>
              <a:gd name="connsiteX63" fmla="*/ 4148916 w 12192000"/>
              <a:gd name="connsiteY63" fmla="*/ 2225081 h 2347414"/>
              <a:gd name="connsiteX64" fmla="*/ 4468337 w 12192000"/>
              <a:gd name="connsiteY64" fmla="*/ 2237813 h 2347414"/>
              <a:gd name="connsiteX65" fmla="*/ 4605375 w 12192000"/>
              <a:gd name="connsiteY65" fmla="*/ 2240232 h 2347414"/>
              <a:gd name="connsiteX66" fmla="*/ 4527647 w 12192000"/>
              <a:gd name="connsiteY66" fmla="*/ 2236412 h 2347414"/>
              <a:gd name="connsiteX67" fmla="*/ 4175589 w 12192000"/>
              <a:gd name="connsiteY67" fmla="*/ 2212985 h 2347414"/>
              <a:gd name="connsiteX68" fmla="*/ 3988255 w 12192000"/>
              <a:gd name="connsiteY68" fmla="*/ 2200253 h 2347414"/>
              <a:gd name="connsiteX69" fmla="*/ 3686492 w 12192000"/>
              <a:gd name="connsiteY69" fmla="*/ 2176062 h 2347414"/>
              <a:gd name="connsiteX70" fmla="*/ 3517320 w 12192000"/>
              <a:gd name="connsiteY70" fmla="*/ 2163330 h 2347414"/>
              <a:gd name="connsiteX71" fmla="*/ 3258357 w 12192000"/>
              <a:gd name="connsiteY71" fmla="*/ 2139519 h 2347414"/>
              <a:gd name="connsiteX72" fmla="*/ 3101506 w 12192000"/>
              <a:gd name="connsiteY72" fmla="*/ 2126787 h 2347414"/>
              <a:gd name="connsiteX73" fmla="*/ 2809395 w 12192000"/>
              <a:gd name="connsiteY73" fmla="*/ 2097502 h 2347414"/>
              <a:gd name="connsiteX74" fmla="*/ 2598566 w 12192000"/>
              <a:gd name="connsiteY74" fmla="*/ 2078532 h 2347414"/>
              <a:gd name="connsiteX75" fmla="*/ 2337444 w 12192000"/>
              <a:gd name="connsiteY75" fmla="*/ 2048611 h 2347414"/>
              <a:gd name="connsiteX76" fmla="*/ 2091054 w 12192000"/>
              <a:gd name="connsiteY76" fmla="*/ 2023146 h 2347414"/>
              <a:gd name="connsiteX77" fmla="*/ 1755761 w 12192000"/>
              <a:gd name="connsiteY77" fmla="*/ 1981384 h 2347414"/>
              <a:gd name="connsiteX78" fmla="*/ 1441169 w 12192000"/>
              <a:gd name="connsiteY78" fmla="*/ 1943824 h 2347414"/>
              <a:gd name="connsiteX79" fmla="*/ 1017607 w 12192000"/>
              <a:gd name="connsiteY79" fmla="*/ 1883345 h 2347414"/>
              <a:gd name="connsiteX80" fmla="*/ 594427 w 12192000"/>
              <a:gd name="connsiteY80" fmla="*/ 1821849 h 2347414"/>
              <a:gd name="connsiteX81" fmla="*/ 200711 w 12192000"/>
              <a:gd name="connsiteY81" fmla="*/ 1755132 h 2347414"/>
              <a:gd name="connsiteX82" fmla="*/ 0 w 12192000"/>
              <a:gd name="connsiteY82" fmla="*/ 1718743 h 2347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12192000" h="2347414">
                <a:moveTo>
                  <a:pt x="0" y="0"/>
                </a:moveTo>
                <a:lnTo>
                  <a:pt x="12192000" y="0"/>
                </a:lnTo>
                <a:lnTo>
                  <a:pt x="12192000" y="1736458"/>
                </a:lnTo>
                <a:lnTo>
                  <a:pt x="11967601" y="1784034"/>
                </a:lnTo>
                <a:cubicBezTo>
                  <a:pt x="11589888" y="1859409"/>
                  <a:pt x="11209762" y="1923961"/>
                  <a:pt x="10829000" y="1983294"/>
                </a:cubicBezTo>
                <a:lnTo>
                  <a:pt x="10743779" y="1996027"/>
                </a:lnTo>
                <a:cubicBezTo>
                  <a:pt x="10772495" y="1996778"/>
                  <a:pt x="10801211" y="1993989"/>
                  <a:pt x="10829254" y="1987751"/>
                </a:cubicBezTo>
                <a:cubicBezTo>
                  <a:pt x="10835198" y="1988337"/>
                  <a:pt x="10841180" y="1988553"/>
                  <a:pt x="10847162" y="1988388"/>
                </a:cubicBezTo>
                <a:cubicBezTo>
                  <a:pt x="11090123" y="1968907"/>
                  <a:pt x="11332703" y="1945734"/>
                  <a:pt x="11575155" y="1921415"/>
                </a:cubicBezTo>
                <a:lnTo>
                  <a:pt x="12192000" y="1851213"/>
                </a:lnTo>
                <a:lnTo>
                  <a:pt x="12192000" y="1907356"/>
                </a:lnTo>
                <a:lnTo>
                  <a:pt x="12035532" y="1927033"/>
                </a:lnTo>
                <a:cubicBezTo>
                  <a:pt x="11882793" y="1944747"/>
                  <a:pt x="11729910" y="1961077"/>
                  <a:pt x="11576932" y="1976291"/>
                </a:cubicBezTo>
                <a:cubicBezTo>
                  <a:pt x="11260690" y="2008122"/>
                  <a:pt x="10944193" y="2037279"/>
                  <a:pt x="10627316" y="2061470"/>
                </a:cubicBezTo>
                <a:cubicBezTo>
                  <a:pt x="10352985" y="2082351"/>
                  <a:pt x="10078401" y="2100431"/>
                  <a:pt x="9804196" y="2123478"/>
                </a:cubicBezTo>
                <a:cubicBezTo>
                  <a:pt x="9617118" y="2139137"/>
                  <a:pt x="9430675" y="2161674"/>
                  <a:pt x="9243851" y="2180008"/>
                </a:cubicBezTo>
                <a:cubicBezTo>
                  <a:pt x="9073157" y="2196433"/>
                  <a:pt x="8902207" y="2211966"/>
                  <a:pt x="8731259" y="2225081"/>
                </a:cubicBezTo>
                <a:cubicBezTo>
                  <a:pt x="8509507" y="2242054"/>
                  <a:pt x="8287667" y="2257586"/>
                  <a:pt x="8065752" y="2271681"/>
                </a:cubicBezTo>
                <a:cubicBezTo>
                  <a:pt x="7929984" y="2280466"/>
                  <a:pt x="7793961" y="2285814"/>
                  <a:pt x="7658065" y="2292562"/>
                </a:cubicBezTo>
                <a:cubicBezTo>
                  <a:pt x="7282640" y="2311661"/>
                  <a:pt x="6906704" y="2314208"/>
                  <a:pt x="6531024" y="2324138"/>
                </a:cubicBezTo>
                <a:cubicBezTo>
                  <a:pt x="6413417" y="2327322"/>
                  <a:pt x="6295937" y="2338399"/>
                  <a:pt x="6178331" y="2345655"/>
                </a:cubicBezTo>
                <a:cubicBezTo>
                  <a:pt x="6111271" y="2349730"/>
                  <a:pt x="6044342" y="2345655"/>
                  <a:pt x="5977282" y="2344127"/>
                </a:cubicBezTo>
                <a:cubicBezTo>
                  <a:pt x="5774073" y="2338908"/>
                  <a:pt x="5570866" y="2334960"/>
                  <a:pt x="5367658" y="2329230"/>
                </a:cubicBezTo>
                <a:cubicBezTo>
                  <a:pt x="5040746" y="2319809"/>
                  <a:pt x="4713963" y="2306274"/>
                  <a:pt x="4387306" y="2288614"/>
                </a:cubicBezTo>
                <a:cubicBezTo>
                  <a:pt x="4318342" y="2284796"/>
                  <a:pt x="4249253" y="2284286"/>
                  <a:pt x="4180287" y="2280211"/>
                </a:cubicBezTo>
                <a:cubicBezTo>
                  <a:pt x="4067634" y="2273463"/>
                  <a:pt x="3954980" y="2265060"/>
                  <a:pt x="3842199" y="2257039"/>
                </a:cubicBezTo>
                <a:cubicBezTo>
                  <a:pt x="3804988" y="2254492"/>
                  <a:pt x="3767648" y="2254620"/>
                  <a:pt x="3730309" y="2251182"/>
                </a:cubicBezTo>
                <a:cubicBezTo>
                  <a:pt x="3628704" y="2242142"/>
                  <a:pt x="3527101" y="2238449"/>
                  <a:pt x="3425496" y="2231320"/>
                </a:cubicBezTo>
                <a:cubicBezTo>
                  <a:pt x="3308906" y="2222534"/>
                  <a:pt x="3192569" y="2211330"/>
                  <a:pt x="3076106" y="2201781"/>
                </a:cubicBezTo>
                <a:cubicBezTo>
                  <a:pt x="2990757" y="2194905"/>
                  <a:pt x="2905157" y="2190067"/>
                  <a:pt x="2819682" y="2182427"/>
                </a:cubicBezTo>
                <a:cubicBezTo>
                  <a:pt x="2721507" y="2173515"/>
                  <a:pt x="2623586" y="2162311"/>
                  <a:pt x="2525539" y="2152888"/>
                </a:cubicBezTo>
                <a:cubicBezTo>
                  <a:pt x="2454289" y="2145886"/>
                  <a:pt x="2383038" y="2140920"/>
                  <a:pt x="2311915" y="2133536"/>
                </a:cubicBezTo>
                <a:cubicBezTo>
                  <a:pt x="2225933" y="2124749"/>
                  <a:pt x="2140204" y="2114182"/>
                  <a:pt x="2054223" y="2104760"/>
                </a:cubicBezTo>
                <a:cubicBezTo>
                  <a:pt x="1990719" y="2097758"/>
                  <a:pt x="1928233" y="2092028"/>
                  <a:pt x="1865367" y="2084770"/>
                </a:cubicBezTo>
                <a:cubicBezTo>
                  <a:pt x="1786622" y="2075603"/>
                  <a:pt x="1708006" y="2065545"/>
                  <a:pt x="1629263" y="2055996"/>
                </a:cubicBezTo>
                <a:cubicBezTo>
                  <a:pt x="1572492" y="2049120"/>
                  <a:pt x="1515595" y="2043264"/>
                  <a:pt x="1458823" y="2035751"/>
                </a:cubicBezTo>
                <a:cubicBezTo>
                  <a:pt x="1386303" y="2026585"/>
                  <a:pt x="1313784" y="2016780"/>
                  <a:pt x="1241390" y="2007103"/>
                </a:cubicBezTo>
                <a:lnTo>
                  <a:pt x="1047453" y="1980748"/>
                </a:lnTo>
                <a:cubicBezTo>
                  <a:pt x="969980" y="1970180"/>
                  <a:pt x="892254" y="1960377"/>
                  <a:pt x="814907" y="1949045"/>
                </a:cubicBezTo>
                <a:cubicBezTo>
                  <a:pt x="740609" y="1938094"/>
                  <a:pt x="666692" y="1925744"/>
                  <a:pt x="592649" y="1913776"/>
                </a:cubicBezTo>
                <a:cubicBezTo>
                  <a:pt x="509587" y="1900280"/>
                  <a:pt x="426653" y="1886274"/>
                  <a:pt x="343591" y="1872650"/>
                </a:cubicBezTo>
                <a:cubicBezTo>
                  <a:pt x="240972" y="1855716"/>
                  <a:pt x="138225" y="1839673"/>
                  <a:pt x="35731" y="1821722"/>
                </a:cubicBezTo>
                <a:lnTo>
                  <a:pt x="0" y="1814848"/>
                </a:lnTo>
                <a:lnTo>
                  <a:pt x="0" y="1758489"/>
                </a:lnTo>
                <a:lnTo>
                  <a:pt x="274248" y="1808735"/>
                </a:lnTo>
                <a:cubicBezTo>
                  <a:pt x="348926" y="1821467"/>
                  <a:pt x="423604" y="1832798"/>
                  <a:pt x="498157" y="1846167"/>
                </a:cubicBezTo>
                <a:cubicBezTo>
                  <a:pt x="572708" y="1859536"/>
                  <a:pt x="647896" y="1867813"/>
                  <a:pt x="722828" y="1878635"/>
                </a:cubicBezTo>
                <a:cubicBezTo>
                  <a:pt x="797762" y="1889457"/>
                  <a:pt x="874219" y="1901426"/>
                  <a:pt x="949913" y="1912375"/>
                </a:cubicBezTo>
                <a:cubicBezTo>
                  <a:pt x="1031704" y="1924343"/>
                  <a:pt x="1113496" y="1935802"/>
                  <a:pt x="1195414" y="1947516"/>
                </a:cubicBezTo>
                <a:cubicBezTo>
                  <a:pt x="1244566" y="1954519"/>
                  <a:pt x="1293589" y="1962285"/>
                  <a:pt x="1342867" y="1968397"/>
                </a:cubicBezTo>
                <a:cubicBezTo>
                  <a:pt x="1401162" y="1975656"/>
                  <a:pt x="1459712" y="1981130"/>
                  <a:pt x="1518007" y="1988006"/>
                </a:cubicBezTo>
                <a:cubicBezTo>
                  <a:pt x="1579224" y="1995263"/>
                  <a:pt x="1640186" y="2003411"/>
                  <a:pt x="1701403" y="2010669"/>
                </a:cubicBezTo>
                <a:cubicBezTo>
                  <a:pt x="1762618" y="2017926"/>
                  <a:pt x="1820279" y="2024292"/>
                  <a:pt x="1879210" y="2031167"/>
                </a:cubicBezTo>
                <a:cubicBezTo>
                  <a:pt x="1942712" y="2038425"/>
                  <a:pt x="2006214" y="2046064"/>
                  <a:pt x="2068702" y="2052940"/>
                </a:cubicBezTo>
                <a:cubicBezTo>
                  <a:pt x="2116455" y="2058160"/>
                  <a:pt x="2164335" y="2062362"/>
                  <a:pt x="2212090" y="2067583"/>
                </a:cubicBezTo>
                <a:cubicBezTo>
                  <a:pt x="2280419" y="2074967"/>
                  <a:pt x="2348493" y="2085152"/>
                  <a:pt x="2416949" y="2089609"/>
                </a:cubicBezTo>
                <a:cubicBezTo>
                  <a:pt x="2472070" y="2093302"/>
                  <a:pt x="2526936" y="2099540"/>
                  <a:pt x="2582055" y="2105397"/>
                </a:cubicBezTo>
                <a:cubicBezTo>
                  <a:pt x="2655337" y="2113291"/>
                  <a:pt x="2729001" y="2119785"/>
                  <a:pt x="2802282" y="2126405"/>
                </a:cubicBezTo>
                <a:cubicBezTo>
                  <a:pt x="2862991" y="2131753"/>
                  <a:pt x="2924207" y="2136337"/>
                  <a:pt x="2984916" y="2141684"/>
                </a:cubicBezTo>
                <a:cubicBezTo>
                  <a:pt x="3070516" y="2149324"/>
                  <a:pt x="3156373" y="2152888"/>
                  <a:pt x="3241847" y="2164094"/>
                </a:cubicBezTo>
                <a:cubicBezTo>
                  <a:pt x="3307255" y="2172624"/>
                  <a:pt x="3374060" y="2169822"/>
                  <a:pt x="3439848" y="2176826"/>
                </a:cubicBezTo>
                <a:cubicBezTo>
                  <a:pt x="3512622" y="2184592"/>
                  <a:pt x="3585777" y="2186247"/>
                  <a:pt x="3658678" y="2194523"/>
                </a:cubicBezTo>
                <a:cubicBezTo>
                  <a:pt x="3731578" y="2202800"/>
                  <a:pt x="3807019" y="2201781"/>
                  <a:pt x="3881317" y="2206491"/>
                </a:cubicBezTo>
                <a:cubicBezTo>
                  <a:pt x="3970222" y="2212094"/>
                  <a:pt x="4059124" y="2223552"/>
                  <a:pt x="4148916" y="2225081"/>
                </a:cubicBezTo>
                <a:cubicBezTo>
                  <a:pt x="4255600" y="2226736"/>
                  <a:pt x="4361779" y="2236539"/>
                  <a:pt x="4468337" y="2237813"/>
                </a:cubicBezTo>
                <a:cubicBezTo>
                  <a:pt x="4511390" y="2238577"/>
                  <a:pt x="4554190" y="2246852"/>
                  <a:pt x="4605375" y="2240232"/>
                </a:cubicBezTo>
                <a:cubicBezTo>
                  <a:pt x="4574131" y="2238704"/>
                  <a:pt x="4550762" y="2237940"/>
                  <a:pt x="4527647" y="2236412"/>
                </a:cubicBezTo>
                <a:cubicBezTo>
                  <a:pt x="4410293" y="2228773"/>
                  <a:pt x="4292942" y="2220751"/>
                  <a:pt x="4175589" y="2212985"/>
                </a:cubicBezTo>
                <a:cubicBezTo>
                  <a:pt x="4113101" y="2208783"/>
                  <a:pt x="4050615" y="2205219"/>
                  <a:pt x="3988255" y="2200253"/>
                </a:cubicBezTo>
                <a:cubicBezTo>
                  <a:pt x="3887668" y="2192487"/>
                  <a:pt x="3787079" y="2184082"/>
                  <a:pt x="3686492" y="2176062"/>
                </a:cubicBezTo>
                <a:cubicBezTo>
                  <a:pt x="3630102" y="2171605"/>
                  <a:pt x="3573711" y="2168040"/>
                  <a:pt x="3517320" y="2163330"/>
                </a:cubicBezTo>
                <a:cubicBezTo>
                  <a:pt x="3430958" y="2155689"/>
                  <a:pt x="3344721" y="2147159"/>
                  <a:pt x="3258357" y="2139519"/>
                </a:cubicBezTo>
                <a:cubicBezTo>
                  <a:pt x="3206031" y="2134809"/>
                  <a:pt x="3153705" y="2131371"/>
                  <a:pt x="3101506" y="2126787"/>
                </a:cubicBezTo>
                <a:cubicBezTo>
                  <a:pt x="3004220" y="2117365"/>
                  <a:pt x="2907061" y="2106798"/>
                  <a:pt x="2809395" y="2097502"/>
                </a:cubicBezTo>
                <a:cubicBezTo>
                  <a:pt x="2739161" y="2090628"/>
                  <a:pt x="2668673" y="2085916"/>
                  <a:pt x="2598566" y="2078532"/>
                </a:cubicBezTo>
                <a:cubicBezTo>
                  <a:pt x="2511441" y="2069365"/>
                  <a:pt x="2424569" y="2058160"/>
                  <a:pt x="2337444" y="2048611"/>
                </a:cubicBezTo>
                <a:cubicBezTo>
                  <a:pt x="2255399" y="2039699"/>
                  <a:pt x="2173099" y="2032950"/>
                  <a:pt x="2091054" y="2023146"/>
                </a:cubicBezTo>
                <a:cubicBezTo>
                  <a:pt x="1979162" y="2010414"/>
                  <a:pt x="1867524" y="1995008"/>
                  <a:pt x="1755761" y="1981384"/>
                </a:cubicBezTo>
                <a:cubicBezTo>
                  <a:pt x="1650982" y="1968652"/>
                  <a:pt x="1545821" y="1957830"/>
                  <a:pt x="1441169" y="1943824"/>
                </a:cubicBezTo>
                <a:cubicBezTo>
                  <a:pt x="1299813" y="1924980"/>
                  <a:pt x="1158837" y="1903718"/>
                  <a:pt x="1017607" y="1883345"/>
                </a:cubicBezTo>
                <a:cubicBezTo>
                  <a:pt x="876378" y="1862974"/>
                  <a:pt x="735402" y="1844003"/>
                  <a:pt x="594427" y="1821849"/>
                </a:cubicBezTo>
                <a:cubicBezTo>
                  <a:pt x="462850" y="1801222"/>
                  <a:pt x="331526" y="1778304"/>
                  <a:pt x="200711" y="1755132"/>
                </a:cubicBezTo>
                <a:lnTo>
                  <a:pt x="0" y="1718743"/>
                </a:lnTo>
                <a:close/>
              </a:path>
            </a:pathLst>
          </a:custGeom>
          <a:solidFill>
            <a:srgbClr val="DF8E7E"/>
          </a:solidFill>
          <a:ln w="8199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9B073AD8-2685-C14F-5AC2-E0A603411C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1221"/>
            <a:ext cx="10515600" cy="1348065"/>
          </a:xfrm>
        </p:spPr>
        <p:txBody>
          <a:bodyPr>
            <a:normAutofit/>
          </a:bodyPr>
          <a:lstStyle/>
          <a:p>
            <a:pPr algn="ctr"/>
            <a:r>
              <a:rPr lang="it-IT" sz="3200" b="1" dirty="0"/>
              <a:t>Per i docenti assunti ai sensi dell’art. 5 del D.L. 44 del 22/4/2023 </a:t>
            </a:r>
            <a:br>
              <a:rPr lang="it-IT" sz="3200" b="1" dirty="0"/>
            </a:br>
            <a:r>
              <a:rPr lang="it-IT" sz="3200" b="1" dirty="0"/>
              <a:t>(prima fascia sostegno </a:t>
            </a:r>
            <a:r>
              <a:rPr lang="it-IT" sz="3200" b="1" dirty="0" err="1"/>
              <a:t>a.s.</a:t>
            </a:r>
            <a:r>
              <a:rPr lang="it-IT" sz="3200" b="1" dirty="0"/>
              <a:t> 2023-24)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703DB61-1397-E517-27E4-232EABE2E0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66122"/>
            <a:ext cx="10515600" cy="3910841"/>
          </a:xfrm>
        </p:spPr>
        <p:txBody>
          <a:bodyPr>
            <a:normAutofit/>
          </a:bodyPr>
          <a:lstStyle/>
          <a:p>
            <a:r>
              <a:rPr lang="it-IT" b="1" dirty="0"/>
              <a:t>La normativa prevede che il personale docente in periodo di prova svolga una </a:t>
            </a:r>
            <a:r>
              <a:rPr lang="it-IT" b="1" dirty="0">
                <a:highlight>
                  <a:srgbClr val="FFFF00"/>
                </a:highlight>
              </a:rPr>
              <a:t>lezione simulata </a:t>
            </a:r>
            <a:r>
              <a:rPr lang="it-IT" b="1" dirty="0"/>
              <a:t>dinanzi al comitato di valutazione integrato da un componente esterno individuato dal dirigente titolare dell’Ufficio scolastico regionale tra dirigenti scolastici, dirigenti amministrativi e dirigenti tecnici.</a:t>
            </a:r>
          </a:p>
          <a:p>
            <a:endParaRPr lang="it-IT" b="1" dirty="0"/>
          </a:p>
          <a:p>
            <a:r>
              <a:rPr lang="it-IT" b="1" dirty="0"/>
              <a:t>In caso di positiva valutazione delle prove il docente è assunto a tempo indeterminato e confermato in ruolo, con decorrenza giuridica dalla data di inizio del servizio con contratto a tempo determinato di cui al comma 5, nella medesima istituzione scolastica presso cui ha prestato servizio a tempo determinato.</a:t>
            </a:r>
          </a:p>
        </p:txBody>
      </p:sp>
    </p:spTree>
    <p:extLst>
      <p:ext uri="{BB962C8B-B14F-4D97-AF65-F5344CB8AC3E}">
        <p14:creationId xmlns:p14="http://schemas.microsoft.com/office/powerpoint/2010/main" val="29358538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C17DE74-01C9-4859-B65A-85CF999E85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068C0432-0E90-4CC1-8CD3-D44A90DF07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347414"/>
          </a:xfrm>
          <a:custGeom>
            <a:avLst/>
            <a:gdLst>
              <a:gd name="connsiteX0" fmla="*/ 0 w 12192000"/>
              <a:gd name="connsiteY0" fmla="*/ 0 h 2347414"/>
              <a:gd name="connsiteX1" fmla="*/ 12192000 w 12192000"/>
              <a:gd name="connsiteY1" fmla="*/ 0 h 2347414"/>
              <a:gd name="connsiteX2" fmla="*/ 12192000 w 12192000"/>
              <a:gd name="connsiteY2" fmla="*/ 1736458 h 2347414"/>
              <a:gd name="connsiteX3" fmla="*/ 11967601 w 12192000"/>
              <a:gd name="connsiteY3" fmla="*/ 1784034 h 2347414"/>
              <a:gd name="connsiteX4" fmla="*/ 10829000 w 12192000"/>
              <a:gd name="connsiteY4" fmla="*/ 1983294 h 2347414"/>
              <a:gd name="connsiteX5" fmla="*/ 10743779 w 12192000"/>
              <a:gd name="connsiteY5" fmla="*/ 1996027 h 2347414"/>
              <a:gd name="connsiteX6" fmla="*/ 10829254 w 12192000"/>
              <a:gd name="connsiteY6" fmla="*/ 1987751 h 2347414"/>
              <a:gd name="connsiteX7" fmla="*/ 10847162 w 12192000"/>
              <a:gd name="connsiteY7" fmla="*/ 1988388 h 2347414"/>
              <a:gd name="connsiteX8" fmla="*/ 11575155 w 12192000"/>
              <a:gd name="connsiteY8" fmla="*/ 1921415 h 2347414"/>
              <a:gd name="connsiteX9" fmla="*/ 12192000 w 12192000"/>
              <a:gd name="connsiteY9" fmla="*/ 1851213 h 2347414"/>
              <a:gd name="connsiteX10" fmla="*/ 12192000 w 12192000"/>
              <a:gd name="connsiteY10" fmla="*/ 1907356 h 2347414"/>
              <a:gd name="connsiteX11" fmla="*/ 12035532 w 12192000"/>
              <a:gd name="connsiteY11" fmla="*/ 1927033 h 2347414"/>
              <a:gd name="connsiteX12" fmla="*/ 11576932 w 12192000"/>
              <a:gd name="connsiteY12" fmla="*/ 1976291 h 2347414"/>
              <a:gd name="connsiteX13" fmla="*/ 10627316 w 12192000"/>
              <a:gd name="connsiteY13" fmla="*/ 2061470 h 2347414"/>
              <a:gd name="connsiteX14" fmla="*/ 9804196 w 12192000"/>
              <a:gd name="connsiteY14" fmla="*/ 2123478 h 2347414"/>
              <a:gd name="connsiteX15" fmla="*/ 9243851 w 12192000"/>
              <a:gd name="connsiteY15" fmla="*/ 2180008 h 2347414"/>
              <a:gd name="connsiteX16" fmla="*/ 8731259 w 12192000"/>
              <a:gd name="connsiteY16" fmla="*/ 2225081 h 2347414"/>
              <a:gd name="connsiteX17" fmla="*/ 8065752 w 12192000"/>
              <a:gd name="connsiteY17" fmla="*/ 2271681 h 2347414"/>
              <a:gd name="connsiteX18" fmla="*/ 7658065 w 12192000"/>
              <a:gd name="connsiteY18" fmla="*/ 2292562 h 2347414"/>
              <a:gd name="connsiteX19" fmla="*/ 6531024 w 12192000"/>
              <a:gd name="connsiteY19" fmla="*/ 2324138 h 2347414"/>
              <a:gd name="connsiteX20" fmla="*/ 6178331 w 12192000"/>
              <a:gd name="connsiteY20" fmla="*/ 2345655 h 2347414"/>
              <a:gd name="connsiteX21" fmla="*/ 5977282 w 12192000"/>
              <a:gd name="connsiteY21" fmla="*/ 2344127 h 2347414"/>
              <a:gd name="connsiteX22" fmla="*/ 5367658 w 12192000"/>
              <a:gd name="connsiteY22" fmla="*/ 2329230 h 2347414"/>
              <a:gd name="connsiteX23" fmla="*/ 4387306 w 12192000"/>
              <a:gd name="connsiteY23" fmla="*/ 2288614 h 2347414"/>
              <a:gd name="connsiteX24" fmla="*/ 4180287 w 12192000"/>
              <a:gd name="connsiteY24" fmla="*/ 2280211 h 2347414"/>
              <a:gd name="connsiteX25" fmla="*/ 3842199 w 12192000"/>
              <a:gd name="connsiteY25" fmla="*/ 2257039 h 2347414"/>
              <a:gd name="connsiteX26" fmla="*/ 3730309 w 12192000"/>
              <a:gd name="connsiteY26" fmla="*/ 2251182 h 2347414"/>
              <a:gd name="connsiteX27" fmla="*/ 3425496 w 12192000"/>
              <a:gd name="connsiteY27" fmla="*/ 2231320 h 2347414"/>
              <a:gd name="connsiteX28" fmla="*/ 3076106 w 12192000"/>
              <a:gd name="connsiteY28" fmla="*/ 2201781 h 2347414"/>
              <a:gd name="connsiteX29" fmla="*/ 2819682 w 12192000"/>
              <a:gd name="connsiteY29" fmla="*/ 2182427 h 2347414"/>
              <a:gd name="connsiteX30" fmla="*/ 2525539 w 12192000"/>
              <a:gd name="connsiteY30" fmla="*/ 2152888 h 2347414"/>
              <a:gd name="connsiteX31" fmla="*/ 2311915 w 12192000"/>
              <a:gd name="connsiteY31" fmla="*/ 2133536 h 2347414"/>
              <a:gd name="connsiteX32" fmla="*/ 2054223 w 12192000"/>
              <a:gd name="connsiteY32" fmla="*/ 2104760 h 2347414"/>
              <a:gd name="connsiteX33" fmla="*/ 1865367 w 12192000"/>
              <a:gd name="connsiteY33" fmla="*/ 2084770 h 2347414"/>
              <a:gd name="connsiteX34" fmla="*/ 1629263 w 12192000"/>
              <a:gd name="connsiteY34" fmla="*/ 2055996 h 2347414"/>
              <a:gd name="connsiteX35" fmla="*/ 1458823 w 12192000"/>
              <a:gd name="connsiteY35" fmla="*/ 2035751 h 2347414"/>
              <a:gd name="connsiteX36" fmla="*/ 1241390 w 12192000"/>
              <a:gd name="connsiteY36" fmla="*/ 2007103 h 2347414"/>
              <a:gd name="connsiteX37" fmla="*/ 1047453 w 12192000"/>
              <a:gd name="connsiteY37" fmla="*/ 1980748 h 2347414"/>
              <a:gd name="connsiteX38" fmla="*/ 814907 w 12192000"/>
              <a:gd name="connsiteY38" fmla="*/ 1949045 h 2347414"/>
              <a:gd name="connsiteX39" fmla="*/ 592649 w 12192000"/>
              <a:gd name="connsiteY39" fmla="*/ 1913776 h 2347414"/>
              <a:gd name="connsiteX40" fmla="*/ 343591 w 12192000"/>
              <a:gd name="connsiteY40" fmla="*/ 1872650 h 2347414"/>
              <a:gd name="connsiteX41" fmla="*/ 35731 w 12192000"/>
              <a:gd name="connsiteY41" fmla="*/ 1821722 h 2347414"/>
              <a:gd name="connsiteX42" fmla="*/ 0 w 12192000"/>
              <a:gd name="connsiteY42" fmla="*/ 1814848 h 2347414"/>
              <a:gd name="connsiteX43" fmla="*/ 0 w 12192000"/>
              <a:gd name="connsiteY43" fmla="*/ 1758489 h 2347414"/>
              <a:gd name="connsiteX44" fmla="*/ 274248 w 12192000"/>
              <a:gd name="connsiteY44" fmla="*/ 1808735 h 2347414"/>
              <a:gd name="connsiteX45" fmla="*/ 498157 w 12192000"/>
              <a:gd name="connsiteY45" fmla="*/ 1846167 h 2347414"/>
              <a:gd name="connsiteX46" fmla="*/ 722828 w 12192000"/>
              <a:gd name="connsiteY46" fmla="*/ 1878635 h 2347414"/>
              <a:gd name="connsiteX47" fmla="*/ 949913 w 12192000"/>
              <a:gd name="connsiteY47" fmla="*/ 1912375 h 2347414"/>
              <a:gd name="connsiteX48" fmla="*/ 1195414 w 12192000"/>
              <a:gd name="connsiteY48" fmla="*/ 1947516 h 2347414"/>
              <a:gd name="connsiteX49" fmla="*/ 1342867 w 12192000"/>
              <a:gd name="connsiteY49" fmla="*/ 1968397 h 2347414"/>
              <a:gd name="connsiteX50" fmla="*/ 1518007 w 12192000"/>
              <a:gd name="connsiteY50" fmla="*/ 1988006 h 2347414"/>
              <a:gd name="connsiteX51" fmla="*/ 1701403 w 12192000"/>
              <a:gd name="connsiteY51" fmla="*/ 2010669 h 2347414"/>
              <a:gd name="connsiteX52" fmla="*/ 1879210 w 12192000"/>
              <a:gd name="connsiteY52" fmla="*/ 2031167 h 2347414"/>
              <a:gd name="connsiteX53" fmla="*/ 2068702 w 12192000"/>
              <a:gd name="connsiteY53" fmla="*/ 2052940 h 2347414"/>
              <a:gd name="connsiteX54" fmla="*/ 2212090 w 12192000"/>
              <a:gd name="connsiteY54" fmla="*/ 2067583 h 2347414"/>
              <a:gd name="connsiteX55" fmla="*/ 2416949 w 12192000"/>
              <a:gd name="connsiteY55" fmla="*/ 2089609 h 2347414"/>
              <a:gd name="connsiteX56" fmla="*/ 2582055 w 12192000"/>
              <a:gd name="connsiteY56" fmla="*/ 2105397 h 2347414"/>
              <a:gd name="connsiteX57" fmla="*/ 2802282 w 12192000"/>
              <a:gd name="connsiteY57" fmla="*/ 2126405 h 2347414"/>
              <a:gd name="connsiteX58" fmla="*/ 2984916 w 12192000"/>
              <a:gd name="connsiteY58" fmla="*/ 2141684 h 2347414"/>
              <a:gd name="connsiteX59" fmla="*/ 3241847 w 12192000"/>
              <a:gd name="connsiteY59" fmla="*/ 2164094 h 2347414"/>
              <a:gd name="connsiteX60" fmla="*/ 3439848 w 12192000"/>
              <a:gd name="connsiteY60" fmla="*/ 2176826 h 2347414"/>
              <a:gd name="connsiteX61" fmla="*/ 3658678 w 12192000"/>
              <a:gd name="connsiteY61" fmla="*/ 2194523 h 2347414"/>
              <a:gd name="connsiteX62" fmla="*/ 3881317 w 12192000"/>
              <a:gd name="connsiteY62" fmla="*/ 2206491 h 2347414"/>
              <a:gd name="connsiteX63" fmla="*/ 4148916 w 12192000"/>
              <a:gd name="connsiteY63" fmla="*/ 2225081 h 2347414"/>
              <a:gd name="connsiteX64" fmla="*/ 4468337 w 12192000"/>
              <a:gd name="connsiteY64" fmla="*/ 2237813 h 2347414"/>
              <a:gd name="connsiteX65" fmla="*/ 4605375 w 12192000"/>
              <a:gd name="connsiteY65" fmla="*/ 2240232 h 2347414"/>
              <a:gd name="connsiteX66" fmla="*/ 4527647 w 12192000"/>
              <a:gd name="connsiteY66" fmla="*/ 2236412 h 2347414"/>
              <a:gd name="connsiteX67" fmla="*/ 4175589 w 12192000"/>
              <a:gd name="connsiteY67" fmla="*/ 2212985 h 2347414"/>
              <a:gd name="connsiteX68" fmla="*/ 3988255 w 12192000"/>
              <a:gd name="connsiteY68" fmla="*/ 2200253 h 2347414"/>
              <a:gd name="connsiteX69" fmla="*/ 3686492 w 12192000"/>
              <a:gd name="connsiteY69" fmla="*/ 2176062 h 2347414"/>
              <a:gd name="connsiteX70" fmla="*/ 3517320 w 12192000"/>
              <a:gd name="connsiteY70" fmla="*/ 2163330 h 2347414"/>
              <a:gd name="connsiteX71" fmla="*/ 3258357 w 12192000"/>
              <a:gd name="connsiteY71" fmla="*/ 2139519 h 2347414"/>
              <a:gd name="connsiteX72" fmla="*/ 3101506 w 12192000"/>
              <a:gd name="connsiteY72" fmla="*/ 2126787 h 2347414"/>
              <a:gd name="connsiteX73" fmla="*/ 2809395 w 12192000"/>
              <a:gd name="connsiteY73" fmla="*/ 2097502 h 2347414"/>
              <a:gd name="connsiteX74" fmla="*/ 2598566 w 12192000"/>
              <a:gd name="connsiteY74" fmla="*/ 2078532 h 2347414"/>
              <a:gd name="connsiteX75" fmla="*/ 2337444 w 12192000"/>
              <a:gd name="connsiteY75" fmla="*/ 2048611 h 2347414"/>
              <a:gd name="connsiteX76" fmla="*/ 2091054 w 12192000"/>
              <a:gd name="connsiteY76" fmla="*/ 2023146 h 2347414"/>
              <a:gd name="connsiteX77" fmla="*/ 1755761 w 12192000"/>
              <a:gd name="connsiteY77" fmla="*/ 1981384 h 2347414"/>
              <a:gd name="connsiteX78" fmla="*/ 1441169 w 12192000"/>
              <a:gd name="connsiteY78" fmla="*/ 1943824 h 2347414"/>
              <a:gd name="connsiteX79" fmla="*/ 1017607 w 12192000"/>
              <a:gd name="connsiteY79" fmla="*/ 1883345 h 2347414"/>
              <a:gd name="connsiteX80" fmla="*/ 594427 w 12192000"/>
              <a:gd name="connsiteY80" fmla="*/ 1821849 h 2347414"/>
              <a:gd name="connsiteX81" fmla="*/ 200711 w 12192000"/>
              <a:gd name="connsiteY81" fmla="*/ 1755132 h 2347414"/>
              <a:gd name="connsiteX82" fmla="*/ 0 w 12192000"/>
              <a:gd name="connsiteY82" fmla="*/ 1718743 h 2347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12192000" h="2347414">
                <a:moveTo>
                  <a:pt x="0" y="0"/>
                </a:moveTo>
                <a:lnTo>
                  <a:pt x="12192000" y="0"/>
                </a:lnTo>
                <a:lnTo>
                  <a:pt x="12192000" y="1736458"/>
                </a:lnTo>
                <a:lnTo>
                  <a:pt x="11967601" y="1784034"/>
                </a:lnTo>
                <a:cubicBezTo>
                  <a:pt x="11589888" y="1859409"/>
                  <a:pt x="11209762" y="1923961"/>
                  <a:pt x="10829000" y="1983294"/>
                </a:cubicBezTo>
                <a:lnTo>
                  <a:pt x="10743779" y="1996027"/>
                </a:lnTo>
                <a:cubicBezTo>
                  <a:pt x="10772495" y="1996778"/>
                  <a:pt x="10801211" y="1993989"/>
                  <a:pt x="10829254" y="1987751"/>
                </a:cubicBezTo>
                <a:cubicBezTo>
                  <a:pt x="10835198" y="1988337"/>
                  <a:pt x="10841180" y="1988553"/>
                  <a:pt x="10847162" y="1988388"/>
                </a:cubicBezTo>
                <a:cubicBezTo>
                  <a:pt x="11090123" y="1968907"/>
                  <a:pt x="11332703" y="1945734"/>
                  <a:pt x="11575155" y="1921415"/>
                </a:cubicBezTo>
                <a:lnTo>
                  <a:pt x="12192000" y="1851213"/>
                </a:lnTo>
                <a:lnTo>
                  <a:pt x="12192000" y="1907356"/>
                </a:lnTo>
                <a:lnTo>
                  <a:pt x="12035532" y="1927033"/>
                </a:lnTo>
                <a:cubicBezTo>
                  <a:pt x="11882793" y="1944747"/>
                  <a:pt x="11729910" y="1961077"/>
                  <a:pt x="11576932" y="1976291"/>
                </a:cubicBezTo>
                <a:cubicBezTo>
                  <a:pt x="11260690" y="2008122"/>
                  <a:pt x="10944193" y="2037279"/>
                  <a:pt x="10627316" y="2061470"/>
                </a:cubicBezTo>
                <a:cubicBezTo>
                  <a:pt x="10352985" y="2082351"/>
                  <a:pt x="10078401" y="2100431"/>
                  <a:pt x="9804196" y="2123478"/>
                </a:cubicBezTo>
                <a:cubicBezTo>
                  <a:pt x="9617118" y="2139137"/>
                  <a:pt x="9430675" y="2161674"/>
                  <a:pt x="9243851" y="2180008"/>
                </a:cubicBezTo>
                <a:cubicBezTo>
                  <a:pt x="9073157" y="2196433"/>
                  <a:pt x="8902207" y="2211966"/>
                  <a:pt x="8731259" y="2225081"/>
                </a:cubicBezTo>
                <a:cubicBezTo>
                  <a:pt x="8509507" y="2242054"/>
                  <a:pt x="8287667" y="2257586"/>
                  <a:pt x="8065752" y="2271681"/>
                </a:cubicBezTo>
                <a:cubicBezTo>
                  <a:pt x="7929984" y="2280466"/>
                  <a:pt x="7793961" y="2285814"/>
                  <a:pt x="7658065" y="2292562"/>
                </a:cubicBezTo>
                <a:cubicBezTo>
                  <a:pt x="7282640" y="2311661"/>
                  <a:pt x="6906704" y="2314208"/>
                  <a:pt x="6531024" y="2324138"/>
                </a:cubicBezTo>
                <a:cubicBezTo>
                  <a:pt x="6413417" y="2327322"/>
                  <a:pt x="6295937" y="2338399"/>
                  <a:pt x="6178331" y="2345655"/>
                </a:cubicBezTo>
                <a:cubicBezTo>
                  <a:pt x="6111271" y="2349730"/>
                  <a:pt x="6044342" y="2345655"/>
                  <a:pt x="5977282" y="2344127"/>
                </a:cubicBezTo>
                <a:cubicBezTo>
                  <a:pt x="5774073" y="2338908"/>
                  <a:pt x="5570866" y="2334960"/>
                  <a:pt x="5367658" y="2329230"/>
                </a:cubicBezTo>
                <a:cubicBezTo>
                  <a:pt x="5040746" y="2319809"/>
                  <a:pt x="4713963" y="2306274"/>
                  <a:pt x="4387306" y="2288614"/>
                </a:cubicBezTo>
                <a:cubicBezTo>
                  <a:pt x="4318342" y="2284796"/>
                  <a:pt x="4249253" y="2284286"/>
                  <a:pt x="4180287" y="2280211"/>
                </a:cubicBezTo>
                <a:cubicBezTo>
                  <a:pt x="4067634" y="2273463"/>
                  <a:pt x="3954980" y="2265060"/>
                  <a:pt x="3842199" y="2257039"/>
                </a:cubicBezTo>
                <a:cubicBezTo>
                  <a:pt x="3804988" y="2254492"/>
                  <a:pt x="3767648" y="2254620"/>
                  <a:pt x="3730309" y="2251182"/>
                </a:cubicBezTo>
                <a:cubicBezTo>
                  <a:pt x="3628704" y="2242142"/>
                  <a:pt x="3527101" y="2238449"/>
                  <a:pt x="3425496" y="2231320"/>
                </a:cubicBezTo>
                <a:cubicBezTo>
                  <a:pt x="3308906" y="2222534"/>
                  <a:pt x="3192569" y="2211330"/>
                  <a:pt x="3076106" y="2201781"/>
                </a:cubicBezTo>
                <a:cubicBezTo>
                  <a:pt x="2990757" y="2194905"/>
                  <a:pt x="2905157" y="2190067"/>
                  <a:pt x="2819682" y="2182427"/>
                </a:cubicBezTo>
                <a:cubicBezTo>
                  <a:pt x="2721507" y="2173515"/>
                  <a:pt x="2623586" y="2162311"/>
                  <a:pt x="2525539" y="2152888"/>
                </a:cubicBezTo>
                <a:cubicBezTo>
                  <a:pt x="2454289" y="2145886"/>
                  <a:pt x="2383038" y="2140920"/>
                  <a:pt x="2311915" y="2133536"/>
                </a:cubicBezTo>
                <a:cubicBezTo>
                  <a:pt x="2225933" y="2124749"/>
                  <a:pt x="2140204" y="2114182"/>
                  <a:pt x="2054223" y="2104760"/>
                </a:cubicBezTo>
                <a:cubicBezTo>
                  <a:pt x="1990719" y="2097758"/>
                  <a:pt x="1928233" y="2092028"/>
                  <a:pt x="1865367" y="2084770"/>
                </a:cubicBezTo>
                <a:cubicBezTo>
                  <a:pt x="1786622" y="2075603"/>
                  <a:pt x="1708006" y="2065545"/>
                  <a:pt x="1629263" y="2055996"/>
                </a:cubicBezTo>
                <a:cubicBezTo>
                  <a:pt x="1572492" y="2049120"/>
                  <a:pt x="1515595" y="2043264"/>
                  <a:pt x="1458823" y="2035751"/>
                </a:cubicBezTo>
                <a:cubicBezTo>
                  <a:pt x="1386303" y="2026585"/>
                  <a:pt x="1313784" y="2016780"/>
                  <a:pt x="1241390" y="2007103"/>
                </a:cubicBezTo>
                <a:lnTo>
                  <a:pt x="1047453" y="1980748"/>
                </a:lnTo>
                <a:cubicBezTo>
                  <a:pt x="969980" y="1970180"/>
                  <a:pt x="892254" y="1960377"/>
                  <a:pt x="814907" y="1949045"/>
                </a:cubicBezTo>
                <a:cubicBezTo>
                  <a:pt x="740609" y="1938094"/>
                  <a:pt x="666692" y="1925744"/>
                  <a:pt x="592649" y="1913776"/>
                </a:cubicBezTo>
                <a:cubicBezTo>
                  <a:pt x="509587" y="1900280"/>
                  <a:pt x="426653" y="1886274"/>
                  <a:pt x="343591" y="1872650"/>
                </a:cubicBezTo>
                <a:cubicBezTo>
                  <a:pt x="240972" y="1855716"/>
                  <a:pt x="138225" y="1839673"/>
                  <a:pt x="35731" y="1821722"/>
                </a:cubicBezTo>
                <a:lnTo>
                  <a:pt x="0" y="1814848"/>
                </a:lnTo>
                <a:lnTo>
                  <a:pt x="0" y="1758489"/>
                </a:lnTo>
                <a:lnTo>
                  <a:pt x="274248" y="1808735"/>
                </a:lnTo>
                <a:cubicBezTo>
                  <a:pt x="348926" y="1821467"/>
                  <a:pt x="423604" y="1832798"/>
                  <a:pt x="498157" y="1846167"/>
                </a:cubicBezTo>
                <a:cubicBezTo>
                  <a:pt x="572708" y="1859536"/>
                  <a:pt x="647896" y="1867813"/>
                  <a:pt x="722828" y="1878635"/>
                </a:cubicBezTo>
                <a:cubicBezTo>
                  <a:pt x="797762" y="1889457"/>
                  <a:pt x="874219" y="1901426"/>
                  <a:pt x="949913" y="1912375"/>
                </a:cubicBezTo>
                <a:cubicBezTo>
                  <a:pt x="1031704" y="1924343"/>
                  <a:pt x="1113496" y="1935802"/>
                  <a:pt x="1195414" y="1947516"/>
                </a:cubicBezTo>
                <a:cubicBezTo>
                  <a:pt x="1244566" y="1954519"/>
                  <a:pt x="1293589" y="1962285"/>
                  <a:pt x="1342867" y="1968397"/>
                </a:cubicBezTo>
                <a:cubicBezTo>
                  <a:pt x="1401162" y="1975656"/>
                  <a:pt x="1459712" y="1981130"/>
                  <a:pt x="1518007" y="1988006"/>
                </a:cubicBezTo>
                <a:cubicBezTo>
                  <a:pt x="1579224" y="1995263"/>
                  <a:pt x="1640186" y="2003411"/>
                  <a:pt x="1701403" y="2010669"/>
                </a:cubicBezTo>
                <a:cubicBezTo>
                  <a:pt x="1762618" y="2017926"/>
                  <a:pt x="1820279" y="2024292"/>
                  <a:pt x="1879210" y="2031167"/>
                </a:cubicBezTo>
                <a:cubicBezTo>
                  <a:pt x="1942712" y="2038425"/>
                  <a:pt x="2006214" y="2046064"/>
                  <a:pt x="2068702" y="2052940"/>
                </a:cubicBezTo>
                <a:cubicBezTo>
                  <a:pt x="2116455" y="2058160"/>
                  <a:pt x="2164335" y="2062362"/>
                  <a:pt x="2212090" y="2067583"/>
                </a:cubicBezTo>
                <a:cubicBezTo>
                  <a:pt x="2280419" y="2074967"/>
                  <a:pt x="2348493" y="2085152"/>
                  <a:pt x="2416949" y="2089609"/>
                </a:cubicBezTo>
                <a:cubicBezTo>
                  <a:pt x="2472070" y="2093302"/>
                  <a:pt x="2526936" y="2099540"/>
                  <a:pt x="2582055" y="2105397"/>
                </a:cubicBezTo>
                <a:cubicBezTo>
                  <a:pt x="2655337" y="2113291"/>
                  <a:pt x="2729001" y="2119785"/>
                  <a:pt x="2802282" y="2126405"/>
                </a:cubicBezTo>
                <a:cubicBezTo>
                  <a:pt x="2862991" y="2131753"/>
                  <a:pt x="2924207" y="2136337"/>
                  <a:pt x="2984916" y="2141684"/>
                </a:cubicBezTo>
                <a:cubicBezTo>
                  <a:pt x="3070516" y="2149324"/>
                  <a:pt x="3156373" y="2152888"/>
                  <a:pt x="3241847" y="2164094"/>
                </a:cubicBezTo>
                <a:cubicBezTo>
                  <a:pt x="3307255" y="2172624"/>
                  <a:pt x="3374060" y="2169822"/>
                  <a:pt x="3439848" y="2176826"/>
                </a:cubicBezTo>
                <a:cubicBezTo>
                  <a:pt x="3512622" y="2184592"/>
                  <a:pt x="3585777" y="2186247"/>
                  <a:pt x="3658678" y="2194523"/>
                </a:cubicBezTo>
                <a:cubicBezTo>
                  <a:pt x="3731578" y="2202800"/>
                  <a:pt x="3807019" y="2201781"/>
                  <a:pt x="3881317" y="2206491"/>
                </a:cubicBezTo>
                <a:cubicBezTo>
                  <a:pt x="3970222" y="2212094"/>
                  <a:pt x="4059124" y="2223552"/>
                  <a:pt x="4148916" y="2225081"/>
                </a:cubicBezTo>
                <a:cubicBezTo>
                  <a:pt x="4255600" y="2226736"/>
                  <a:pt x="4361779" y="2236539"/>
                  <a:pt x="4468337" y="2237813"/>
                </a:cubicBezTo>
                <a:cubicBezTo>
                  <a:pt x="4511390" y="2238577"/>
                  <a:pt x="4554190" y="2246852"/>
                  <a:pt x="4605375" y="2240232"/>
                </a:cubicBezTo>
                <a:cubicBezTo>
                  <a:pt x="4574131" y="2238704"/>
                  <a:pt x="4550762" y="2237940"/>
                  <a:pt x="4527647" y="2236412"/>
                </a:cubicBezTo>
                <a:cubicBezTo>
                  <a:pt x="4410293" y="2228773"/>
                  <a:pt x="4292942" y="2220751"/>
                  <a:pt x="4175589" y="2212985"/>
                </a:cubicBezTo>
                <a:cubicBezTo>
                  <a:pt x="4113101" y="2208783"/>
                  <a:pt x="4050615" y="2205219"/>
                  <a:pt x="3988255" y="2200253"/>
                </a:cubicBezTo>
                <a:cubicBezTo>
                  <a:pt x="3887668" y="2192487"/>
                  <a:pt x="3787079" y="2184082"/>
                  <a:pt x="3686492" y="2176062"/>
                </a:cubicBezTo>
                <a:cubicBezTo>
                  <a:pt x="3630102" y="2171605"/>
                  <a:pt x="3573711" y="2168040"/>
                  <a:pt x="3517320" y="2163330"/>
                </a:cubicBezTo>
                <a:cubicBezTo>
                  <a:pt x="3430958" y="2155689"/>
                  <a:pt x="3344721" y="2147159"/>
                  <a:pt x="3258357" y="2139519"/>
                </a:cubicBezTo>
                <a:cubicBezTo>
                  <a:pt x="3206031" y="2134809"/>
                  <a:pt x="3153705" y="2131371"/>
                  <a:pt x="3101506" y="2126787"/>
                </a:cubicBezTo>
                <a:cubicBezTo>
                  <a:pt x="3004220" y="2117365"/>
                  <a:pt x="2907061" y="2106798"/>
                  <a:pt x="2809395" y="2097502"/>
                </a:cubicBezTo>
                <a:cubicBezTo>
                  <a:pt x="2739161" y="2090628"/>
                  <a:pt x="2668673" y="2085916"/>
                  <a:pt x="2598566" y="2078532"/>
                </a:cubicBezTo>
                <a:cubicBezTo>
                  <a:pt x="2511441" y="2069365"/>
                  <a:pt x="2424569" y="2058160"/>
                  <a:pt x="2337444" y="2048611"/>
                </a:cubicBezTo>
                <a:cubicBezTo>
                  <a:pt x="2255399" y="2039699"/>
                  <a:pt x="2173099" y="2032950"/>
                  <a:pt x="2091054" y="2023146"/>
                </a:cubicBezTo>
                <a:cubicBezTo>
                  <a:pt x="1979162" y="2010414"/>
                  <a:pt x="1867524" y="1995008"/>
                  <a:pt x="1755761" y="1981384"/>
                </a:cubicBezTo>
                <a:cubicBezTo>
                  <a:pt x="1650982" y="1968652"/>
                  <a:pt x="1545821" y="1957830"/>
                  <a:pt x="1441169" y="1943824"/>
                </a:cubicBezTo>
                <a:cubicBezTo>
                  <a:pt x="1299813" y="1924980"/>
                  <a:pt x="1158837" y="1903718"/>
                  <a:pt x="1017607" y="1883345"/>
                </a:cubicBezTo>
                <a:cubicBezTo>
                  <a:pt x="876378" y="1862974"/>
                  <a:pt x="735402" y="1844003"/>
                  <a:pt x="594427" y="1821849"/>
                </a:cubicBezTo>
                <a:cubicBezTo>
                  <a:pt x="462850" y="1801222"/>
                  <a:pt x="331526" y="1778304"/>
                  <a:pt x="200711" y="1755132"/>
                </a:cubicBezTo>
                <a:lnTo>
                  <a:pt x="0" y="1718743"/>
                </a:lnTo>
                <a:close/>
              </a:path>
            </a:pathLst>
          </a:custGeom>
          <a:solidFill>
            <a:srgbClr val="DF8E7E"/>
          </a:solidFill>
          <a:ln w="8199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9B073AD8-2685-C14F-5AC2-E0A603411C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1221"/>
            <a:ext cx="10515600" cy="1348065"/>
          </a:xfrm>
        </p:spPr>
        <p:txBody>
          <a:bodyPr>
            <a:normAutofit fontScale="90000"/>
          </a:bodyPr>
          <a:lstStyle/>
          <a:p>
            <a:pPr algn="ctr"/>
            <a:r>
              <a:rPr lang="it-IT" sz="4000" b="1" dirty="0"/>
              <a:t>docenti concorso straordinario </a:t>
            </a:r>
            <a:br>
              <a:rPr lang="it-IT" sz="4000" b="1" dirty="0"/>
            </a:br>
            <a:r>
              <a:rPr lang="it-IT" sz="4000" b="1" dirty="0"/>
              <a:t>art. 59, c. 9 bis del DL 73/2021</a:t>
            </a:r>
            <a:br>
              <a:rPr lang="it-IT" sz="3200" b="1" dirty="0"/>
            </a:br>
            <a:endParaRPr lang="it-IT" sz="3200" b="1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703DB61-1397-E517-27E4-232EABE2E0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66122"/>
            <a:ext cx="10515600" cy="3910841"/>
          </a:xfrm>
        </p:spPr>
        <p:txBody>
          <a:bodyPr>
            <a:normAutofit/>
          </a:bodyPr>
          <a:lstStyle/>
          <a:p>
            <a:r>
              <a:rPr lang="it-IT" b="1" dirty="0">
                <a:latin typeface="+mj-lt"/>
                <a:ea typeface="+mj-ea"/>
                <a:cs typeface="+mj-cs"/>
              </a:rPr>
              <a:t> </a:t>
            </a:r>
            <a:r>
              <a:rPr lang="it-IT" b="1" dirty="0"/>
              <a:t>I docenti in anno di formazione e prova a seguito di procedura concorsuale straordinaria per docenti della scuola secondaria di I e II grado, di cui all’art. 59, c. 9 bis del DL 73/2021, convertito dalla L. 106/2021, </a:t>
            </a:r>
            <a:r>
              <a:rPr lang="it-IT" b="1" u="sng" dirty="0"/>
              <a:t>DEVONO SVOLGERE 40 ore di attività formative equivalenti a 5 crediti formativi universitari</a:t>
            </a:r>
            <a:r>
              <a:rPr lang="it-IT" b="1" dirty="0"/>
              <a:t>; il percorso si conclude con l’esame orale organizzato dalle Università </a:t>
            </a:r>
            <a:r>
              <a:rPr lang="it-IT" b="1" u="sng" dirty="0"/>
              <a:t>entro il 15 giugno 2024</a:t>
            </a:r>
            <a:r>
              <a:rPr lang="it-IT" b="1" dirty="0"/>
              <a:t>.</a:t>
            </a:r>
          </a:p>
          <a:p>
            <a:pPr algn="l"/>
            <a:r>
              <a:rPr lang="it-IT" b="1" dirty="0"/>
              <a:t>Si rammenta che il mancato superamento della prova conclusiva comporta la decadenza dalla procedura concorsuale ed è preclusa la trasformazione a tempo indeterminato del contratto.</a:t>
            </a:r>
          </a:p>
        </p:txBody>
      </p:sp>
    </p:spTree>
    <p:extLst>
      <p:ext uri="{BB962C8B-B14F-4D97-AF65-F5344CB8AC3E}">
        <p14:creationId xmlns:p14="http://schemas.microsoft.com/office/powerpoint/2010/main" val="3123126305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AnalogousFromLightSeedLeftStep">
      <a:dk1>
        <a:srgbClr val="000000"/>
      </a:dk1>
      <a:lt1>
        <a:srgbClr val="FFFFFF"/>
      </a:lt1>
      <a:dk2>
        <a:srgbClr val="41242B"/>
      </a:dk2>
      <a:lt2>
        <a:srgbClr val="E2E7E8"/>
      </a:lt2>
      <a:accent1>
        <a:srgbClr val="DF8E7E"/>
      </a:accent1>
      <a:accent2>
        <a:srgbClr val="D8617E"/>
      </a:accent2>
      <a:accent3>
        <a:srgbClr val="DF7EBE"/>
      </a:accent3>
      <a:accent4>
        <a:srgbClr val="CE61D8"/>
      </a:accent4>
      <a:accent5>
        <a:srgbClr val="AF7EDF"/>
      </a:accent5>
      <a:accent6>
        <a:srgbClr val="6B61D8"/>
      </a:accent6>
      <a:hlink>
        <a:srgbClr val="5A8B95"/>
      </a:hlink>
      <a:folHlink>
        <a:srgbClr val="7F7F7F"/>
      </a:folHlink>
    </a:clrScheme>
    <a:fontScheme name="Custom 2">
      <a:majorFont>
        <a:latin typeface="The Serif Hand Black"/>
        <a:ea typeface=""/>
        <a:cs typeface=""/>
      </a:majorFont>
      <a:minorFont>
        <a:latin typeface="The Hand Bol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261</Words>
  <Application>Microsoft Office PowerPoint</Application>
  <PresentationFormat>Widescreen</PresentationFormat>
  <Paragraphs>11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7" baseType="lpstr">
      <vt:lpstr>Arial</vt:lpstr>
      <vt:lpstr>The Hand Bold</vt:lpstr>
      <vt:lpstr>The Serif Hand Black</vt:lpstr>
      <vt:lpstr>SketchyVTI</vt:lpstr>
      <vt:lpstr>PER LA CONCLUSIONE DELL’ANNO DI FORMAZIONE E PROVA CI SONO NOVITà??????</vt:lpstr>
      <vt:lpstr>Per i docenti assunti ai sensi dell’art. 5 del D.L. 44 del 22/4/2023  (prima fascia sostegno a.s. 2023-24)</vt:lpstr>
      <vt:lpstr>docenti concorso straordinario  art. 59, c. 9 bis del DL 73/2021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 LA CONCLUSIONE DELL’ANNO DI FORMAZIONE E PROVA CI SONO NOVITà??????</dc:title>
  <dc:creator>Francesca Zannoni</dc:creator>
  <cp:lastModifiedBy>PCSEG12</cp:lastModifiedBy>
  <cp:revision>2</cp:revision>
  <dcterms:created xsi:type="dcterms:W3CDTF">2024-05-03T14:00:20Z</dcterms:created>
  <dcterms:modified xsi:type="dcterms:W3CDTF">2024-05-07T06:12:22Z</dcterms:modified>
</cp:coreProperties>
</file>